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6" r:id="rId4"/>
    <p:sldId id="261" r:id="rId5"/>
    <p:sldId id="259" r:id="rId6"/>
    <p:sldId id="260" r:id="rId7"/>
    <p:sldId id="262" r:id="rId8"/>
    <p:sldId id="263" r:id="rId9"/>
    <p:sldId id="264" r:id="rId10"/>
    <p:sldId id="266" r:id="rId11"/>
    <p:sldId id="267" r:id="rId12"/>
    <p:sldId id="268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IEAmytnDwU+48QkARKeeg==" hashData="ceDgpMTdcDgiElNWv9v7ZO3ZLC/UqERA++SmlZX3NdJlIm9HWRPvGphnAGIzSqP1UN+cEdNfNg/LHIbBusZY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F8F4A5-11DB-4F0C-81C4-BB072E6D62EB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C3A5E3-7D6E-4DB8-9BA9-D2A36209BB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7247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377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651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025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9941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7012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3071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705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602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8456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3554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36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326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289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911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C3A5E3-7D6E-4DB8-9BA9-D2A36209BB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0456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7F880-EBE0-41C3-A068-3EAD2824EE71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1288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E99D0-5DE4-42B5-877A-EEE7AEB06170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692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842A5-47F6-47BE-9BF2-3D7D9EA05C00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05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176-F998-4D03-B182-7D3ADB7CCD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400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C9740F-B7F9-4FB4-9CD2-90E4DA74609B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53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8B4EC-99B6-41A2-A096-5FF0B5BE36E6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581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D2A5D-1FEF-4F4C-9392-FAB2A7CBFDA2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418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5612-F821-4E8B-95EF-382AE3A4535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50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45789-268E-4558-B781-EE8C7F12FB62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34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2F5E0-AA6A-4973-90F8-28CA89D29DEF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3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B63C-591C-4436-A3D4-6166F577C43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292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90434-FC36-4775-88DD-3633DB1397B3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FA193D-8165-41A4-8239-02C57C628F2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661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147206" y="4342024"/>
            <a:ext cx="39725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Numéro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3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31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Jacques Brel - Ne me quitte pas.wav"/>
          </p:stSnd>
        </p:sndAc>
      </p:transition>
    </mc:Choice>
    <mc:Fallback>
      <p:transition spd="slow" advTm="13000">
        <p:wedge/>
        <p:sndAc>
          <p:stSnd loop="1">
            <p:snd r:embed="rId3" name="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60989"/>
            <a:ext cx="10045485" cy="471277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54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1050943"/>
            <a:ext cx="4686946" cy="47561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227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766" y="1076083"/>
            <a:ext cx="9438468" cy="470583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0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0918" y="1038113"/>
            <a:ext cx="9605681" cy="485807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8993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37129" y="1008529"/>
            <a:ext cx="9659471" cy="480546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7769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8265" y="1056863"/>
            <a:ext cx="8135470" cy="474427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2581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0576" y="1057317"/>
            <a:ext cx="9646024" cy="474846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239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1"/>
          <a:stretch/>
        </p:blipFill>
        <p:spPr>
          <a:xfrm>
            <a:off x="1250577" y="1050968"/>
            <a:ext cx="9646024" cy="474471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323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50576" y="1082165"/>
            <a:ext cx="9776012" cy="4713517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6748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2745" r="-371" b="15295"/>
          <a:stretch/>
        </p:blipFill>
        <p:spPr>
          <a:xfrm>
            <a:off x="1358152" y="983805"/>
            <a:ext cx="9538447" cy="482532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03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647" r="-162" b="14902"/>
          <a:stretch/>
        </p:blipFill>
        <p:spPr>
          <a:xfrm>
            <a:off x="1304364" y="1034057"/>
            <a:ext cx="9592235" cy="480196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6555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72" y="1019512"/>
            <a:ext cx="9265022" cy="4807019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0212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0"/>
          <a:stretch/>
        </p:blipFill>
        <p:spPr>
          <a:xfrm>
            <a:off x="1379349" y="1050010"/>
            <a:ext cx="9517251" cy="475798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115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2000">
              <a:srgbClr val="FFC000"/>
            </a:gs>
            <a:gs pos="23000">
              <a:schemeClr val="accent6">
                <a:lumMod val="60000"/>
                <a:lumOff val="40000"/>
              </a:schemeClr>
            </a:gs>
            <a:gs pos="92000">
              <a:schemeClr val="bg1"/>
            </a:gs>
            <a:gs pos="65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35431" y="573438"/>
            <a:ext cx="10926304" cy="5687878"/>
          </a:xfrm>
          <a:prstGeom prst="roundRect">
            <a:avLst/>
          </a:prstGeom>
          <a:noFill/>
          <a:ln w="901700">
            <a:gradFill flip="none" rotWithShape="1">
              <a:gsLst>
                <a:gs pos="70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95000"/>
                    <a:lumOff val="5000"/>
                  </a:schemeClr>
                </a:gs>
                <a:gs pos="88000">
                  <a:schemeClr val="accent6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356350"/>
            <a:ext cx="2743200" cy="365125"/>
          </a:xfrm>
        </p:spPr>
        <p:txBody>
          <a:bodyPr/>
          <a:lstStyle/>
          <a:p>
            <a:fld id="{AC218713-96A2-4F75-AA3F-3B017E03707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593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53400" y="6341875"/>
            <a:ext cx="2743200" cy="365125"/>
          </a:xfrm>
        </p:spPr>
        <p:txBody>
          <a:bodyPr/>
          <a:lstStyle/>
          <a:p>
            <a:fld id="{2AFA193D-8165-41A4-8239-02C57C628F24}" type="slidenum">
              <a:rPr lang="fr-FR" sz="24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022888"/>
            <a:ext cx="10060983" cy="475798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954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</TotalTime>
  <Words>92</Words>
  <Application>Microsoft Office PowerPoint</Application>
  <PresentationFormat>Grand écran</PresentationFormat>
  <Paragraphs>61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2020-09-09T15:41:47Z</dcterms:created>
  <dcterms:modified xsi:type="dcterms:W3CDTF">2020-09-09T17:37:07Z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