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56" r:id="rId4"/>
    <p:sldId id="261" r:id="rId5"/>
    <p:sldId id="259" r:id="rId6"/>
    <p:sldId id="260" r:id="rId7"/>
    <p:sldId id="262" r:id="rId8"/>
    <p:sldId id="263" r:id="rId9"/>
    <p:sldId id="264" r:id="rId10"/>
    <p:sldId id="266" r:id="rId11"/>
    <p:sldId id="267" r:id="rId12"/>
    <p:sldId id="268" r:id="rId13"/>
    <p:sldId id="265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ybmPcepQvTN6HXlkfz68Q==" hashData="Gk4qEdugHs9FTAynh7t57DN5rgjkX3tfPuA31xzQ5fne45yENBNld+QAuKa0/xqXQFNtK9k0dWnmv0HdfE5lW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F8F4A5-11DB-4F0C-81C4-BB072E6D62EB}" type="datetimeFigureOut">
              <a:rPr lang="fr-FR" smtClean="0"/>
              <a:t>09/09/2020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C3A5E3-7D6E-4DB8-9BA9-D2A36209BB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27247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37763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6517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0258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49941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87012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83071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4705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56022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8456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3554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36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33262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75289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99118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04566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7F880-EBE0-41C3-A068-3EAD2824EE71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1288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E99D0-5DE4-42B5-877A-EEE7AEB06170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4692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842A5-47F6-47BE-9BF2-3D7D9EA05C00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054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DE176-F998-4D03-B182-7D3ADB7CCD89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4000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740F-B7F9-4FB4-9CD2-90E4DA74609B}" type="datetime1">
              <a:rPr lang="fr-FR" smtClean="0"/>
              <a:t>09/09/2020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1533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8B4EC-99B6-41A2-A096-5FF0B5BE36E6}" type="datetime1">
              <a:rPr lang="fr-FR" smtClean="0"/>
              <a:t>09/09/2020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5812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D2A5D-1FEF-4F4C-9392-FAB2A7CBFDA2}" type="datetime1">
              <a:rPr lang="fr-FR" smtClean="0"/>
              <a:t>09/09/2020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2418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35612-F821-4E8B-95EF-382AE3A45359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750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45789-268E-4558-B781-EE8C7F12FB62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34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2F5E0-AA6A-4973-90F8-28CA89D29DEF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13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5B63C-591C-4436-A3D4-6166F577C43D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2928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690434-FC36-4775-88DD-3633DB1397B3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4661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6800" y="1022888"/>
            <a:ext cx="10060983" cy="475798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7139191" y="4342024"/>
            <a:ext cx="39885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Numéro 2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3317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  <p:sndAc>
          <p:stSnd loop="1">
            <p:snd r:embed="rId3" name="Jacques Brel - Ne me quitte pas.wav"/>
          </p:stSnd>
        </p:sndAc>
      </p:transition>
    </mc:Choice>
    <mc:Fallback>
      <p:transition spd="slow" advTm="13000">
        <p:wheel spokes="1"/>
        <p:sndAc>
          <p:stSnd loop="1">
            <p:snd r:embed="rId3" name="Jacques Brel - Ne me quitte p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1060989"/>
            <a:ext cx="10045485" cy="4712776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5541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1050943"/>
            <a:ext cx="4686946" cy="47561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12270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6766" y="1076083"/>
            <a:ext cx="9438468" cy="4705834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706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0918" y="1038113"/>
            <a:ext cx="9605681" cy="4858078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89933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3647" y="1012102"/>
            <a:ext cx="8928847" cy="478358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47769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34" b="3348"/>
          <a:stretch/>
        </p:blipFill>
        <p:spPr>
          <a:xfrm>
            <a:off x="1334627" y="1047484"/>
            <a:ext cx="9561973" cy="4763032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2581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4707" y="1030941"/>
            <a:ext cx="9439834" cy="4765302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7588" y="1156447"/>
            <a:ext cx="3092824" cy="52443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882396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65" b="15490"/>
          <a:stretch/>
        </p:blipFill>
        <p:spPr>
          <a:xfrm>
            <a:off x="1373841" y="1056674"/>
            <a:ext cx="9444318" cy="4744652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3235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012" y="1048427"/>
            <a:ext cx="8592670" cy="478862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37930" y="4899631"/>
            <a:ext cx="2353236" cy="7481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6748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37129" y="1048871"/>
            <a:ext cx="9659471" cy="4759155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5032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4706" y="1069260"/>
            <a:ext cx="9551894" cy="4729783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56555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6072" y="1019512"/>
            <a:ext cx="9265022" cy="4807019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0212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0"/>
          <a:stretch/>
        </p:blipFill>
        <p:spPr>
          <a:xfrm>
            <a:off x="1379349" y="1050010"/>
            <a:ext cx="9517251" cy="4757980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1151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1022888"/>
            <a:ext cx="10060983" cy="475798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9548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</TotalTime>
  <Words>92</Words>
  <Application>Microsoft Office PowerPoint</Application>
  <PresentationFormat>Grand écran</PresentationFormat>
  <Paragraphs>61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2020-09-09T15:41:47Z</dcterms:created>
  <dcterms:modified xsi:type="dcterms:W3CDTF">2020-09-09T17:23:03Z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