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6" r:id="rId4"/>
    <p:sldId id="259" r:id="rId5"/>
    <p:sldId id="261" r:id="rId6"/>
    <p:sldId id="260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65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yZge1F2mT5WlL3F2Wg4+w==" hashData="8/xJxIAcDCCDjpziZ8E8SHE2yUdw4vqmnMom5mJllE+v9Ose1Om2IqyE/nStse85exQ1jkUqFyz8PRiFcTh51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F8F4A5-11DB-4F0C-81C4-BB072E6D62EB}" type="datetimeFigureOut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C3A5E3-7D6E-4DB8-9BA9-D2A36209B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724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3776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6517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0258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701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9941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3071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705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56022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8456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3554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36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3262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99118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75289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04566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7F880-EBE0-41C3-A068-3EAD2824EE71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288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E99D0-5DE4-42B5-877A-EEE7AEB06170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692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842A5-47F6-47BE-9BF2-3D7D9EA05C00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054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DE176-F998-4D03-B182-7D3ADB7CCD8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4000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740F-B7F9-4FB4-9CD2-90E4DA74609B}" type="datetime1">
              <a:rPr lang="fr-FR" smtClean="0"/>
              <a:t>09/09/2020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533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8B4EC-99B6-41A2-A096-5FF0B5BE36E6}" type="datetime1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5812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D2A5D-1FEF-4F4C-9392-FAB2A7CBFDA2}" type="datetime1">
              <a:rPr lang="fr-FR" smtClean="0"/>
              <a:t>09/09/2020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418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35612-F821-4E8B-95EF-382AE3A4535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50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45789-268E-4558-B781-EE8C7F12FB62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4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2F5E0-AA6A-4973-90F8-28CA89D29DEF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13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5B63C-591C-4436-A3D4-6166F577C43D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2928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90434-FC36-4775-88DD-3633DB1397B3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4661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800" y="1022888"/>
            <a:ext cx="10060983" cy="475798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331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  <p:sndAc>
          <p:stSnd loop="1">
            <p:snd r:embed="rId3" name="491840_mouthuy_016.wav"/>
          </p:stSnd>
        </p:sndAc>
      </p:transition>
    </mc:Choice>
    <mc:Fallback>
      <p:transition spd="slow" advTm="13000">
        <p:wheel spokes="1"/>
        <p:sndAc>
          <p:stSnd loop="1">
            <p:snd r:embed="rId3" name="491840_mouthuy_01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1060989"/>
            <a:ext cx="10045485" cy="4712776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54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1050943"/>
            <a:ext cx="4686946" cy="47561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1227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9831" y="1065508"/>
            <a:ext cx="9066508" cy="471536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84521" y="5053982"/>
            <a:ext cx="6416298" cy="511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93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7356" y="1069384"/>
            <a:ext cx="9438468" cy="4705834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706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7322" y="1004161"/>
            <a:ext cx="9004515" cy="4776707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7769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0"/>
          <a:stretch/>
        </p:blipFill>
        <p:spPr>
          <a:xfrm>
            <a:off x="1193369" y="1038386"/>
            <a:ext cx="9841424" cy="4726983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2581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5363" y="1021596"/>
            <a:ext cx="9641237" cy="4759271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2396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6359" y="1006098"/>
            <a:ext cx="9610241" cy="4804475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3235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0861" y="1057013"/>
            <a:ext cx="9625739" cy="4743974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6748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859" y="1047741"/>
            <a:ext cx="9594742" cy="4717627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032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6800" y="1022888"/>
            <a:ext cx="10029358" cy="48733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6555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0"/>
          <a:stretch/>
        </p:blipFill>
        <p:spPr>
          <a:xfrm>
            <a:off x="1379349" y="1022888"/>
            <a:ext cx="9517251" cy="475798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1151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4929" y="1051625"/>
            <a:ext cx="7842142" cy="4731503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0212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1022888"/>
            <a:ext cx="10060983" cy="475798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954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</TotalTime>
  <Words>90</Words>
  <Application>Microsoft Office PowerPoint</Application>
  <PresentationFormat>Grand écran</PresentationFormat>
  <Paragraphs>60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2020-09-09T15:41:47Z</dcterms:created>
  <dcterms:modified xsi:type="dcterms:W3CDTF">2020-09-09T16:45:55Z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