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AGE2X5Jb6tWqNuj01AsGA==" hashData="WI9Tww3ZUWYU86xg6rjd768sOFNGZLdWauUBIHvsCUjYwzZhSE1NtHway+NSBaIjWCUxSh8t1hTQiT/1qGR3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482746" y="4469414"/>
            <a:ext cx="306686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N°9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690" r="1910" b="10959"/>
          <a:stretch/>
        </p:blipFill>
        <p:spPr>
          <a:xfrm>
            <a:off x="1545431" y="1028700"/>
            <a:ext cx="9127332" cy="48006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0486" r="-208" b="12352"/>
          <a:stretch/>
        </p:blipFill>
        <p:spPr>
          <a:xfrm>
            <a:off x="1552575" y="1042987"/>
            <a:ext cx="9163050" cy="474345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970" r="26" b="15125"/>
          <a:stretch/>
        </p:blipFill>
        <p:spPr>
          <a:xfrm>
            <a:off x="1545431" y="985838"/>
            <a:ext cx="9098757" cy="47720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633" r="-209" b="9315"/>
          <a:stretch/>
        </p:blipFill>
        <p:spPr>
          <a:xfrm>
            <a:off x="1581149" y="1042988"/>
            <a:ext cx="9105901" cy="470058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877" r="966" b="29801"/>
          <a:stretch/>
        </p:blipFill>
        <p:spPr>
          <a:xfrm>
            <a:off x="1559718" y="1028701"/>
            <a:ext cx="9041607" cy="470058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406" r="260" b="36875"/>
          <a:stretch/>
        </p:blipFill>
        <p:spPr>
          <a:xfrm>
            <a:off x="1552576" y="1042988"/>
            <a:ext cx="9120188" cy="47291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091" r="3" b="29815"/>
          <a:stretch/>
        </p:blipFill>
        <p:spPr>
          <a:xfrm>
            <a:off x="1557339" y="1014413"/>
            <a:ext cx="9072561" cy="475773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05/03/2021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2021-03-04T14:35:54Z</dcterms:created>
  <dcterms:modified xsi:type="dcterms:W3CDTF">2021-03-05T18:52:25Z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