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ZjyeVAf1VC45bxKrhm5qA==" hashData="8ootfu5tJvgwlHlPgtr+qyAYHKVrIqWfBKWK4aCY3yTfGJUNzhGXvPOIoq9vH3mQcDxCc7AR4KCqVHIevPPZO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B34C4A-1FD3-42CD-8CAD-246C61B40961}" type="datetimeFigureOut">
              <a:rPr lang="fr-FR" smtClean="0"/>
              <a:t>05/03/2021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3D77E5-194F-4841-97BE-D6E59B1AAEB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96649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51967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0138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5639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68081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36602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47744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23531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75947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78065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08593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17519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6577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895738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33362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9000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24A6C-1D93-42B9-98B7-C52383C83273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271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70065-9C4B-439E-97F9-368BA14F99A2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2857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2F8E8-B050-4E72-8999-ABFDA3A0A6CF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183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41130-8AAA-4D89-99D9-430FDBBAFD75}" type="datetime1">
              <a:rPr lang="fr-FR" smtClean="0"/>
              <a:t>05/03/2021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7857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0EA81-F87F-452D-B3C7-7AAF5B615156}" type="datetime1">
              <a:rPr lang="fr-FR" smtClean="0"/>
              <a:t>05/03/2021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1390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58577-FB6F-4C0B-BD9A-227BC389CB0E}" type="datetime1">
              <a:rPr lang="fr-FR" smtClean="0"/>
              <a:t>05/03/2021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8945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C3330-ED61-440A-ABA5-EEEFD413ED48}" type="datetime1">
              <a:rPr lang="fr-FR" smtClean="0"/>
              <a:t>05/03/2021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0359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62D09-4B7E-4037-BF3C-CC8BC8D8E861}" type="datetime1">
              <a:rPr lang="fr-FR" smtClean="0"/>
              <a:t>05/03/2021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0863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39C7B-6E5B-4875-B0A6-7981F04327C6}" type="datetime1">
              <a:rPr lang="fr-FR" smtClean="0"/>
              <a:t>05/03/2021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25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9FFC1-D1FD-4427-BDDA-D131DFD47780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387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BA5FA-CA98-4F08-B2B9-C724303D1026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8684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bg1"/>
            </a:gs>
            <a:gs pos="97000">
              <a:srgbClr val="00B050"/>
            </a:gs>
            <a:gs pos="73000">
              <a:schemeClr val="bg1"/>
            </a:gs>
            <a:gs pos="84000">
              <a:srgbClr val="C00000"/>
            </a:gs>
            <a:gs pos="91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B37B81-628A-477F-AA77-5662D7458D48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3378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6568" y="1076633"/>
            <a:ext cx="8908026" cy="455725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63064" y="4395020"/>
            <a:ext cx="3465871" cy="530942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7471525" y="4469414"/>
            <a:ext cx="308930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N°8</a:t>
            </a:r>
            <a:endParaRPr lang="fr-FR" sz="72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8556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  <p:sndAc>
          <p:stSnd loop="1">
            <p:snd r:embed="rId3" name="_Chariots_of_Fire.wav"/>
          </p:stSnd>
        </p:sndAc>
      </p:transition>
    </mc:Choice>
    <mc:Fallback>
      <p:transition spd="slow" advTm="13000">
        <p:fade/>
        <p:sndAc>
          <p:stSnd loop="1">
            <p:snd r:embed="rId3" name="_Chariots_of_Fi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2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3437" r="-208" b="24531"/>
          <a:stretch/>
        </p:blipFill>
        <p:spPr>
          <a:xfrm>
            <a:off x="1523999" y="1000124"/>
            <a:ext cx="9163051" cy="4757739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76761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3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4837" y="1106128"/>
            <a:ext cx="9078247" cy="4616245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72067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4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2036" r="157" b="13957"/>
          <a:stretch/>
        </p:blipFill>
        <p:spPr>
          <a:xfrm>
            <a:off x="1571624" y="1028700"/>
            <a:ext cx="9086851" cy="4714875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03161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5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2322" y="1120878"/>
            <a:ext cx="8996517" cy="4527754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54007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6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051" r="527" b="19962"/>
          <a:stretch/>
        </p:blipFill>
        <p:spPr>
          <a:xfrm>
            <a:off x="1571625" y="1042954"/>
            <a:ext cx="9058275" cy="4721683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77696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7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3329" y="1106129"/>
            <a:ext cx="9114503" cy="460149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83927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8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4" b="26577"/>
          <a:stretch/>
        </p:blipFill>
        <p:spPr>
          <a:xfrm>
            <a:off x="1579449" y="1042988"/>
            <a:ext cx="9093314" cy="4672012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6858" t="91554" r="34240" b="3863"/>
          <a:stretch/>
        </p:blipFill>
        <p:spPr>
          <a:xfrm>
            <a:off x="5014913" y="5086349"/>
            <a:ext cx="2628900" cy="285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552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9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098" t="-331" r="15976" b="662"/>
          <a:stretch/>
        </p:blipFill>
        <p:spPr>
          <a:xfrm>
            <a:off x="1622323" y="1067077"/>
            <a:ext cx="8981767" cy="4624569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69609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10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181" r="26" b="14278"/>
          <a:stretch/>
        </p:blipFill>
        <p:spPr>
          <a:xfrm>
            <a:off x="1574006" y="1071563"/>
            <a:ext cx="9098757" cy="4686299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94844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5660" r="322" b="16639"/>
          <a:stretch/>
        </p:blipFill>
        <p:spPr>
          <a:xfrm>
            <a:off x="1622323" y="1061884"/>
            <a:ext cx="9028735" cy="464582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67310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12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7112" r="182" b="21566"/>
          <a:stretch/>
        </p:blipFill>
        <p:spPr>
          <a:xfrm>
            <a:off x="1502569" y="1028699"/>
            <a:ext cx="9170194" cy="4714875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98501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13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2323" y="1042526"/>
            <a:ext cx="9011264" cy="4679848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4885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14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377" r="-587" b="22108"/>
          <a:stretch/>
        </p:blipFill>
        <p:spPr>
          <a:xfrm>
            <a:off x="1600880" y="1028700"/>
            <a:ext cx="9100458" cy="4757737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8215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15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6568" y="1076633"/>
            <a:ext cx="8908026" cy="455725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63064" y="4395020"/>
            <a:ext cx="3465871" cy="53094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110519" y="1076633"/>
            <a:ext cx="39709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C’était</a:t>
            </a:r>
            <a:endParaRPr lang="fr-FR" sz="54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7337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72</TotalTime>
  <Words>92</Words>
  <Application>Microsoft Office PowerPoint</Application>
  <PresentationFormat>Grand écran</PresentationFormat>
  <Paragraphs>62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2021-03-04T14:35:54Z</dcterms:created>
  <dcterms:modified xsi:type="dcterms:W3CDTF">2021-03-05T18:39:55Z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