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2+qGD+mBl9oOUUQJRRL9w==" hashData="iwrQq117k5n0qsYX5p6SE4S1ZYN8sdMXeZfRB61YOZj6uLfr8HzohIRflLGVU1bkUPR28UCh/XwZb2mTl/Ji9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90949" y="4469414"/>
            <a:ext cx="28504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N°7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>
      <p:transition spd="slow" advTm="13000">
        <p:fade/>
        <p:sndAc>
          <p:stSnd loop="1">
            <p:snd r:embed="rId3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28725" y="771525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751" r="-295" b="14903"/>
          <a:stretch/>
        </p:blipFill>
        <p:spPr>
          <a:xfrm>
            <a:off x="1546111" y="1100139"/>
            <a:ext cx="9126651" cy="467201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856" r="-507" b="19363"/>
          <a:stretch/>
        </p:blipFill>
        <p:spPr>
          <a:xfrm>
            <a:off x="1565161" y="1000124"/>
            <a:ext cx="9107602" cy="474345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839" r="-728" b="10001"/>
          <a:stretch/>
        </p:blipFill>
        <p:spPr>
          <a:xfrm>
            <a:off x="1574006" y="1014413"/>
            <a:ext cx="9155907" cy="47148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204" r="-208" b="26385"/>
          <a:stretch/>
        </p:blipFill>
        <p:spPr>
          <a:xfrm>
            <a:off x="1538287" y="1042988"/>
            <a:ext cx="9134475" cy="46863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1" r="-158" b="21817"/>
          <a:stretch/>
        </p:blipFill>
        <p:spPr>
          <a:xfrm>
            <a:off x="1573563" y="1019553"/>
            <a:ext cx="9099200" cy="470973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5639" t="88201" r="3798" b="7859"/>
          <a:stretch/>
        </p:blipFill>
        <p:spPr>
          <a:xfrm>
            <a:off x="8386763" y="4657725"/>
            <a:ext cx="1743075" cy="614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3786" r="-598" b="13047"/>
          <a:stretch/>
        </p:blipFill>
        <p:spPr>
          <a:xfrm>
            <a:off x="1545430" y="1000124"/>
            <a:ext cx="9213057" cy="475773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973" r="26" b="32377"/>
          <a:stretch/>
        </p:blipFill>
        <p:spPr>
          <a:xfrm>
            <a:off x="1588294" y="1014413"/>
            <a:ext cx="9070182" cy="471487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2021-03-04T14:35:54Z</dcterms:created>
  <dcterms:modified xsi:type="dcterms:W3CDTF">2021-03-05T18:22:48Z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