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XhQqVPseZr2BnApdbo3kA==" hashData="Qf6ryRlfU7QjzDQZFpnbCrFXCxyyrVaMCx3+3u4XfOBMmyhulqMcHUCd+HXpFPqj8yThUse9zRoxM2x9LAfyc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35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1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B34C4A-1FD3-42CD-8CAD-246C61B40961}" type="datetimeFigureOut">
              <a:rPr lang="fr-FR" smtClean="0"/>
              <a:t>05/03/2021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3D77E5-194F-4841-97BE-D6E59B1AAEB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96649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51967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01386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5639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68081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36602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47744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23531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75947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780657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085937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17519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6577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895738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333626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09000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24A6C-1D93-42B9-98B7-C52383C83273}" type="datetime1">
              <a:rPr lang="fr-FR" smtClean="0"/>
              <a:t>05/03/2021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8271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70065-9C4B-439E-97F9-368BA14F99A2}" type="datetime1">
              <a:rPr lang="fr-FR" smtClean="0"/>
              <a:t>05/03/2021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2857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2F8E8-B050-4E72-8999-ABFDA3A0A6CF}" type="datetime1">
              <a:rPr lang="fr-FR" smtClean="0"/>
              <a:t>05/03/2021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1838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841130-8AAA-4D89-99D9-430FDBBAFD75}" type="datetime1">
              <a:rPr lang="fr-FR" smtClean="0"/>
              <a:t>05/03/2021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7857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0EA81-F87F-452D-B3C7-7AAF5B615156}" type="datetime1">
              <a:rPr lang="fr-FR" smtClean="0"/>
              <a:t>05/03/2021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1390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58577-FB6F-4C0B-BD9A-227BC389CB0E}" type="datetime1">
              <a:rPr lang="fr-FR" smtClean="0"/>
              <a:t>05/03/2021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8945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C3330-ED61-440A-ABA5-EEEFD413ED48}" type="datetime1">
              <a:rPr lang="fr-FR" smtClean="0"/>
              <a:t>05/03/2021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0359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62D09-4B7E-4037-BF3C-CC8BC8D8E861}" type="datetime1">
              <a:rPr lang="fr-FR" smtClean="0"/>
              <a:t>05/03/2021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0863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39C7B-6E5B-4875-B0A6-7981F04327C6}" type="datetime1">
              <a:rPr lang="fr-FR" smtClean="0"/>
              <a:t>05/03/2021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25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9FFC1-D1FD-4427-BDDA-D131DFD47780}" type="datetime1">
              <a:rPr lang="fr-FR" smtClean="0"/>
              <a:t>05/03/2021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387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BA5FA-CA98-4F08-B2B9-C724303D1026}" type="datetime1">
              <a:rPr lang="fr-FR" smtClean="0"/>
              <a:t>05/03/2021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8684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bg1"/>
            </a:gs>
            <a:gs pos="97000">
              <a:srgbClr val="00B050"/>
            </a:gs>
            <a:gs pos="73000">
              <a:schemeClr val="bg1"/>
            </a:gs>
            <a:gs pos="84000">
              <a:srgbClr val="C00000"/>
            </a:gs>
            <a:gs pos="91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B37B81-628A-477F-AA77-5662D7458D48}" type="datetime1">
              <a:rPr lang="fr-FR" smtClean="0"/>
              <a:t>05/03/2021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33787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66568" y="1076633"/>
            <a:ext cx="8908026" cy="4557252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5"/>
          <a:srcRect l="30751" t="80604" r="30364" b="7738"/>
          <a:stretch/>
        </p:blipFill>
        <p:spPr>
          <a:xfrm>
            <a:off x="4363064" y="4395020"/>
            <a:ext cx="3465871" cy="530942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7494768" y="4469414"/>
            <a:ext cx="3042821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N°6</a:t>
            </a:r>
            <a:endParaRPr lang="fr-FR" sz="72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8556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  <p:sndAc>
          <p:stSnd loop="1">
            <p:snd r:embed="rId3" name="_Chariots_of_Fire.wav"/>
          </p:stSnd>
        </p:sndAc>
      </p:transition>
    </mc:Choice>
    <mc:Fallback>
      <p:transition spd="slow" advTm="13000">
        <p:fade/>
        <p:sndAc>
          <p:stSnd loop="1">
            <p:snd r:embed="rId3" name="_Chariots_of_Fir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2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95" b="41211"/>
          <a:stretch/>
        </p:blipFill>
        <p:spPr>
          <a:xfrm>
            <a:off x="1543051" y="1047750"/>
            <a:ext cx="9143178" cy="4710828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76761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3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4837" y="1106128"/>
            <a:ext cx="9078247" cy="4616245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72067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4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468" b="23201"/>
          <a:stretch/>
        </p:blipFill>
        <p:spPr>
          <a:xfrm>
            <a:off x="1541256" y="1055249"/>
            <a:ext cx="9102932" cy="4674039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03161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5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2322" y="1120878"/>
            <a:ext cx="8996517" cy="4527754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354007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6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0954" r="26" b="36776"/>
          <a:stretch/>
        </p:blipFill>
        <p:spPr>
          <a:xfrm>
            <a:off x="1531144" y="1000125"/>
            <a:ext cx="9127331" cy="4772026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77696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7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3329" y="1106129"/>
            <a:ext cx="9114503" cy="4601497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83927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8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2749" r="52" b="29932"/>
          <a:stretch/>
        </p:blipFill>
        <p:spPr>
          <a:xfrm>
            <a:off x="1524000" y="1042989"/>
            <a:ext cx="9143999" cy="4700586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13552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9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5098" t="-331" r="15976" b="662"/>
          <a:stretch/>
        </p:blipFill>
        <p:spPr>
          <a:xfrm>
            <a:off x="1622323" y="1067077"/>
            <a:ext cx="8981767" cy="4624569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469609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10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546" r="-156" b="14862"/>
          <a:stretch/>
        </p:blipFill>
        <p:spPr>
          <a:xfrm>
            <a:off x="1533525" y="1071563"/>
            <a:ext cx="9139238" cy="4700587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66208" t="71075" r="12999" b="24366"/>
          <a:stretch/>
        </p:blipFill>
        <p:spPr>
          <a:xfrm>
            <a:off x="7645715" y="4129089"/>
            <a:ext cx="2026924" cy="300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4844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5660" r="322" b="16639"/>
          <a:stretch/>
        </p:blipFill>
        <p:spPr>
          <a:xfrm>
            <a:off x="1622323" y="1061884"/>
            <a:ext cx="9028735" cy="4645827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67310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12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4375" r="-157" b="16458"/>
          <a:stretch/>
        </p:blipFill>
        <p:spPr>
          <a:xfrm>
            <a:off x="1543050" y="1000126"/>
            <a:ext cx="9158288" cy="474345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98501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13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2323" y="1042526"/>
            <a:ext cx="9011264" cy="4679848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4885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14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9543" r="314" b="12296"/>
          <a:stretch/>
        </p:blipFill>
        <p:spPr>
          <a:xfrm>
            <a:off x="1571625" y="1057275"/>
            <a:ext cx="9072563" cy="4614864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8215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15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6568" y="1076633"/>
            <a:ext cx="8908026" cy="4557252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l="30751" t="80604" r="30364" b="7738"/>
          <a:stretch/>
        </p:blipFill>
        <p:spPr>
          <a:xfrm>
            <a:off x="4363064" y="4395020"/>
            <a:ext cx="3465871" cy="530942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110519" y="1076633"/>
            <a:ext cx="39709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C’était</a:t>
            </a:r>
            <a:endParaRPr lang="fr-FR" sz="54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7337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72</TotalTime>
  <Words>92</Words>
  <Application>Microsoft Office PowerPoint</Application>
  <PresentationFormat>Grand écran</PresentationFormat>
  <Paragraphs>62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Wide Latin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2021-03-04T14:35:54Z</dcterms:created>
  <dcterms:modified xsi:type="dcterms:W3CDTF">2021-03-05T18:06:54Z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