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Pzh7pGU2+NE4gs764ehQ==" hashData="9S8X65z7NK3/KoI1yY9gxx2Gt+rUd9wPBIqjhNv+Je95dK3FFkNW3B2CLpgucvtArliIAzAkgioq+Pnzhy4i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15607" y="4469414"/>
            <a:ext cx="300114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N°5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 xmlns="">
      <p:transition spd="slow" advTm="13000">
        <p:fade/>
        <p:sndAc>
          <p:stSnd loop="1">
            <p:snd r:embed="rId6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2826" y="1091381"/>
            <a:ext cx="9011264" cy="463099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1637071" y="1091381"/>
            <a:ext cx="8996516" cy="463099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2323" y="1091246"/>
            <a:ext cx="8990123" cy="461895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8065" y="4837470"/>
            <a:ext cx="4068097" cy="648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7574" y="1076632"/>
            <a:ext cx="8996516" cy="463099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4575" y="4129549"/>
            <a:ext cx="4109269" cy="61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2993" y="1047135"/>
            <a:ext cx="9021097" cy="467523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5392" y="5043948"/>
            <a:ext cx="1548581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4"/>
          <a:stretch/>
        </p:blipFill>
        <p:spPr>
          <a:xfrm>
            <a:off x="1637071" y="1076095"/>
            <a:ext cx="8996515" cy="46462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6750" y="4866969"/>
            <a:ext cx="1933882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1"/>
          <a:stretch/>
        </p:blipFill>
        <p:spPr>
          <a:xfrm>
            <a:off x="1622323" y="1052305"/>
            <a:ext cx="8965092" cy="46442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2021-03-04T14:35:54Z</dcterms:created>
  <dcterms:modified xsi:type="dcterms:W3CDTF">2021-03-05T18:08:44Z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