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I5pXf9sfSIOVci2tiQuKg==" hashData="/WgEJTk/6ah06nvfp3tgfEp6J28TNlFL76qXQDCTf8YRRwkhHerd+0W7qBk1baUUUK7Iq8Y8ITiQcqqolp4Z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B34C4A-1FD3-42CD-8CAD-246C61B40961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3D77E5-194F-4841-97BE-D6E59B1AAE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66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5196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1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5639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8081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3660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7744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3531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7594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065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8593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7519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57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9573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3336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3D77E5-194F-4841-97BE-D6E59B1AAEB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900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4A6C-1D93-42B9-98B7-C52383C8327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71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70065-9C4B-439E-97F9-368BA14F99A2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857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2F8E8-B050-4E72-8999-ABFDA3A0A6CF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183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841130-8AAA-4D89-99D9-430FDBBAFD75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857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EA81-F87F-452D-B3C7-7AAF5B615156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90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58577-FB6F-4C0B-BD9A-227BC389CB0E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94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C3330-ED61-440A-ABA5-EEEFD413ED48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35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62D09-4B7E-4037-BF3C-CC8BC8D8E861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6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39C7B-6E5B-4875-B0A6-7981F04327C6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2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9FFC1-D1FD-4427-BDDA-D131DFD4778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87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BA5FA-CA98-4F08-B2B9-C724303D1026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684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97000">
              <a:srgbClr val="00B050"/>
            </a:gs>
            <a:gs pos="73000">
              <a:schemeClr val="bg1"/>
            </a:gs>
            <a:gs pos="84000">
              <a:srgbClr val="C00000"/>
            </a:gs>
            <a:gs pos="91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37B81-628A-477F-AA77-5662D7458D48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C33D8-C3EE-4600-996B-5DDBFE3DFB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337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468319" y="4469414"/>
            <a:ext cx="30957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N°4</a:t>
            </a:r>
            <a:endParaRPr lang="fr-FR" sz="72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5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  <p:sndAc>
          <p:stSnd loop="1">
            <p:snd r:embed="rId3" name="_Chariots_of_Fire.wav"/>
          </p:stSnd>
        </p:sndAc>
      </p:transition>
    </mc:Choice>
    <mc:Fallback>
      <p:transition spd="slow" advTm="13000">
        <p:fade/>
        <p:sndAc>
          <p:stSnd loop="1">
            <p:snd r:embed="rId3" name="_Chariots_of_F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35" r="-598" b="53729"/>
          <a:stretch/>
        </p:blipFill>
        <p:spPr>
          <a:xfrm>
            <a:off x="1634612" y="1112626"/>
            <a:ext cx="8998975" cy="457559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7676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4837" y="1106128"/>
            <a:ext cx="9078247" cy="46162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72067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86" r="847" b="60430"/>
          <a:stretch/>
        </p:blipFill>
        <p:spPr>
          <a:xfrm>
            <a:off x="1660680" y="1120877"/>
            <a:ext cx="8983537" cy="4572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316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2" y="1120878"/>
            <a:ext cx="8996517" cy="452775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54007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01" r="468" b="61290"/>
          <a:stretch/>
        </p:blipFill>
        <p:spPr>
          <a:xfrm>
            <a:off x="1606627" y="1069257"/>
            <a:ext cx="9084199" cy="462362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787" t="86494" r="1834" b="6175"/>
          <a:stretch/>
        </p:blipFill>
        <p:spPr>
          <a:xfrm>
            <a:off x="8406581" y="4748980"/>
            <a:ext cx="2123768" cy="67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69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329" y="1106129"/>
            <a:ext cx="9114503" cy="460149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8392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301" r="323" b="54193"/>
          <a:stretch/>
        </p:blipFill>
        <p:spPr>
          <a:xfrm>
            <a:off x="1651820" y="1076631"/>
            <a:ext cx="8937524" cy="46162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13552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5098" t="-331" r="15976" b="662"/>
          <a:stretch/>
        </p:blipFill>
        <p:spPr>
          <a:xfrm>
            <a:off x="1622323" y="1067077"/>
            <a:ext cx="8981767" cy="462456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9058" r="-903" b="6017"/>
          <a:stretch/>
        </p:blipFill>
        <p:spPr>
          <a:xfrm>
            <a:off x="1622322" y="1120876"/>
            <a:ext cx="9070259" cy="452775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484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60" r="322" b="16639"/>
          <a:stretch/>
        </p:blipFill>
        <p:spPr>
          <a:xfrm>
            <a:off x="1622323" y="1061884"/>
            <a:ext cx="9028735" cy="464582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6731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075" r="-577" b="53855"/>
          <a:stretch/>
        </p:blipFill>
        <p:spPr>
          <a:xfrm>
            <a:off x="1607574" y="1105113"/>
            <a:ext cx="8967020" cy="458805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985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323" y="1042526"/>
            <a:ext cx="9011264" cy="467984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88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0880" r="456" b="4762"/>
          <a:stretch/>
        </p:blipFill>
        <p:spPr>
          <a:xfrm>
            <a:off x="1588843" y="1091381"/>
            <a:ext cx="9016401" cy="460046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821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23850" y="6356350"/>
            <a:ext cx="3067050" cy="365125"/>
          </a:xfrm>
        </p:spPr>
        <p:txBody>
          <a:bodyPr/>
          <a:lstStyle/>
          <a:p>
            <a:fld id="{7EC51B24-9B1D-470C-A4E0-0F7AE86FAC1B}" type="datetime1">
              <a:rPr lang="fr-FR" sz="2000" b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05250" y="6356350"/>
            <a:ext cx="43815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chemeClr val="bg1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33D8-C3EE-4600-996B-5DDBFE3DFBF8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57300" y="742950"/>
            <a:ext cx="9734550" cy="5314950"/>
          </a:xfrm>
          <a:prstGeom prst="rect">
            <a:avLst/>
          </a:prstGeom>
          <a:noFill/>
          <a:ln w="317500" cmpd="tri">
            <a:solidFill>
              <a:srgbClr val="FFC000"/>
            </a:solidFill>
            <a:prstDash val="sysDot"/>
          </a:ln>
          <a:effectLst>
            <a:glow rad="228600">
              <a:srgbClr val="92D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6568" y="1076633"/>
            <a:ext cx="8908026" cy="45572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30751" t="80604" r="30364" b="7738"/>
          <a:stretch/>
        </p:blipFill>
        <p:spPr>
          <a:xfrm>
            <a:off x="4363064" y="4395020"/>
            <a:ext cx="3465871" cy="53094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10519" y="1076633"/>
            <a:ext cx="3970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  <a:endParaRPr lang="fr-FR" sz="54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33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92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2021-03-04T14:35:54Z</dcterms:created>
  <dcterms:modified xsi:type="dcterms:W3CDTF">2021-03-04T17:59:32Z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