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qEk0zueza1U4O8IzRyfVg==" hashData="CPmlmQ2q+xyxzf8CwVWKvX8chX96X1VBzrDlKq9tazwuSEryjTQ/C9xa1NwPWZDhTRcS7Z3gSsU/ztNEzXCn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0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34C4A-1FD3-42CD-8CAD-246C61B40961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D77E5-194F-4841-97BE-D6E59B1AAE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96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6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80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66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35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9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06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859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751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5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957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3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90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4A6C-1D93-42B9-98B7-C52383C83273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7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70065-9C4B-439E-97F9-368BA14F99A2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85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F8E8-B050-4E72-8999-ABFDA3A0A6CF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83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1130-8AAA-4D89-99D9-430FDBBAFD75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5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EA81-F87F-452D-B3C7-7AAF5B615156}" type="datetime1">
              <a:rPr lang="fr-FR" smtClean="0"/>
              <a:t>04/03/2021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9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8577-FB6F-4C0B-BD9A-227BC389CB0E}" type="datetime1">
              <a:rPr lang="fr-FR" smtClean="0"/>
              <a:t>04/03/2021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94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C3330-ED61-440A-ABA5-EEEFD413ED48}" type="datetime1">
              <a:rPr lang="fr-FR" smtClean="0"/>
              <a:t>04/03/2021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5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62D09-4B7E-4037-BF3C-CC8BC8D8E861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9C7B-6E5B-4875-B0A6-7981F04327C6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FFC1-D1FD-4427-BDDA-D131DFD47780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A5FA-CA98-4F08-B2B9-C724303D1026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8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97000">
              <a:srgbClr val="00B050"/>
            </a:gs>
            <a:gs pos="73000">
              <a:schemeClr val="bg1"/>
            </a:gs>
            <a:gs pos="84000">
              <a:srgbClr val="C00000"/>
            </a:gs>
            <a:gs pos="91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7B81-628A-477F-AA77-5662D7458D48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33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30751" t="80604" r="30364" b="7738"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21218" y="4469414"/>
            <a:ext cx="29899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N°3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  <p:sndAc>
          <p:stSnd loop="1">
            <p:snd r:embed="rId3" name="_Chariots_of_Fire.wav"/>
          </p:stSnd>
        </p:sndAc>
      </p:transition>
    </mc:Choice>
    <mc:Fallback>
      <p:transition spd="slow" advTm="13000">
        <p:fade/>
        <p:sndAc>
          <p:stSnd loop="1">
            <p:snd r:embed="rId3" name="_Chariots_of_F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93" b="14403"/>
          <a:stretch/>
        </p:blipFill>
        <p:spPr>
          <a:xfrm>
            <a:off x="1637071" y="1124974"/>
            <a:ext cx="8937523" cy="455315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2301" t="39847" r="19930" b="56033"/>
          <a:stretch/>
        </p:blipFill>
        <p:spPr>
          <a:xfrm>
            <a:off x="6341806" y="2743201"/>
            <a:ext cx="2610465" cy="20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6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37" y="1106128"/>
            <a:ext cx="9078247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206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28725" y="771525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445" r="5200" b="72634"/>
          <a:stretch/>
        </p:blipFill>
        <p:spPr>
          <a:xfrm>
            <a:off x="1627726" y="1166812"/>
            <a:ext cx="8927217" cy="452606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316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2" y="1120878"/>
            <a:ext cx="8996517" cy="452775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00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321" r="-357" b="11258"/>
          <a:stretch/>
        </p:blipFill>
        <p:spPr>
          <a:xfrm>
            <a:off x="1619864" y="1091380"/>
            <a:ext cx="8984226" cy="455725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7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9" y="1106129"/>
            <a:ext cx="9114503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392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807" r="-196"/>
          <a:stretch/>
        </p:blipFill>
        <p:spPr>
          <a:xfrm>
            <a:off x="1618942" y="1084160"/>
            <a:ext cx="9011266" cy="463253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355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098" t="-331" r="15976" b="662"/>
          <a:stretch/>
        </p:blipFill>
        <p:spPr>
          <a:xfrm>
            <a:off x="1622323" y="1067077"/>
            <a:ext cx="8981767" cy="46245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795" r="126" b="36728"/>
          <a:stretch/>
        </p:blipFill>
        <p:spPr>
          <a:xfrm>
            <a:off x="1618943" y="1047135"/>
            <a:ext cx="8999896" cy="464574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4539" t="51111" r="36287" b="42857"/>
          <a:stretch/>
        </p:blipFill>
        <p:spPr>
          <a:xfrm>
            <a:off x="4704734" y="3480619"/>
            <a:ext cx="2625213" cy="663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84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660" r="322" b="16639"/>
          <a:stretch/>
        </p:blipFill>
        <p:spPr>
          <a:xfrm>
            <a:off x="1622323" y="1061884"/>
            <a:ext cx="9028735" cy="464582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3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64" r="-27" b="59186"/>
          <a:stretch/>
        </p:blipFill>
        <p:spPr>
          <a:xfrm>
            <a:off x="1590368" y="1047135"/>
            <a:ext cx="9013721" cy="463099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82625" r="2790" b="12259"/>
          <a:stretch/>
        </p:blipFill>
        <p:spPr>
          <a:xfrm>
            <a:off x="1587618" y="4925961"/>
            <a:ext cx="8736253" cy="752168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85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42526"/>
            <a:ext cx="9011264" cy="467984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713" r="369" b="59478"/>
          <a:stretch/>
        </p:blipFill>
        <p:spPr>
          <a:xfrm>
            <a:off x="1692612" y="1106129"/>
            <a:ext cx="8911478" cy="457199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9564" t="75319" r="-82" b="16294"/>
          <a:stretch/>
        </p:blipFill>
        <p:spPr>
          <a:xfrm>
            <a:off x="7555528" y="4881716"/>
            <a:ext cx="2883872" cy="60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1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30751" t="80604" r="30364" b="7738"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10519" y="1076633"/>
            <a:ext cx="3970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3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92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2021-03-04T14:35:54Z</dcterms:created>
  <dcterms:modified xsi:type="dcterms:W3CDTF">2021-03-04T17:34:54Z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