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QXp25BYDbGAUG3KnnStLw==" hashData="/9h++pldid9rcAdYUiK+zGzvmBEmBVvl+SMUzjfXJipFPOo0j4sbgJ0XAHLUa7q/Tn8ZoZhQbkp9eWcEFd0b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90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B34C4A-1FD3-42CD-8CAD-246C61B40961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3D77E5-194F-4841-97BE-D6E59B1AAE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66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196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138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63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808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660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774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3531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94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06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8593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7519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577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9573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336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900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24A6C-1D93-42B9-98B7-C52383C83273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271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70065-9C4B-439E-97F9-368BA14F99A2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2857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F8E8-B050-4E72-8999-ABFDA3A0A6CF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83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41130-8AAA-4D89-99D9-430FDBBAFD75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857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EA81-F87F-452D-B3C7-7AAF5B615156}" type="datetime1">
              <a:rPr lang="fr-FR" smtClean="0"/>
              <a:t>04/03/2021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90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8577-FB6F-4C0B-BD9A-227BC389CB0E}" type="datetime1">
              <a:rPr lang="fr-FR" smtClean="0"/>
              <a:t>04/03/2021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94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C3330-ED61-440A-ABA5-EEEFD413ED48}" type="datetime1">
              <a:rPr lang="fr-FR" smtClean="0"/>
              <a:t>04/03/2021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359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62D09-4B7E-4037-BF3C-CC8BC8D8E861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86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9C7B-6E5B-4875-B0A6-7981F04327C6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5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FFC1-D1FD-4427-BDDA-D131DFD47780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8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A5FA-CA98-4F08-B2B9-C724303D1026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684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97000">
              <a:srgbClr val="00B050"/>
            </a:gs>
            <a:gs pos="73000">
              <a:schemeClr val="bg1"/>
            </a:gs>
            <a:gs pos="84000">
              <a:srgbClr val="C00000"/>
            </a:gs>
            <a:gs pos="91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37B81-628A-477F-AA77-5662D7458D48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3378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/>
          <a:srcRect l="30751" t="80604" r="30364" b="7738"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505188" y="4469414"/>
            <a:ext cx="302198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N°2</a:t>
            </a:r>
            <a:endParaRPr lang="fr-FR" sz="72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55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  <p:sndAc>
          <p:stSnd loop="1">
            <p:snd r:embed="rId3" name="_Chariots_of_Fire.wav"/>
          </p:stSnd>
        </p:sndAc>
      </p:transition>
    </mc:Choice>
    <mc:Fallback>
      <p:transition spd="slow" advTm="13000">
        <p:fade/>
        <p:sndAc>
          <p:stSnd loop="1">
            <p:snd r:embed="rId3" name="_Chariots_of_F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075" t="7527" r="861" b="5806"/>
          <a:stretch/>
        </p:blipFill>
        <p:spPr>
          <a:xfrm>
            <a:off x="1622322" y="1047135"/>
            <a:ext cx="8967020" cy="466049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7676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837" y="1106128"/>
            <a:ext cx="9078247" cy="461624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72067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4177" r="465" b="17734"/>
          <a:stretch/>
        </p:blipFill>
        <p:spPr>
          <a:xfrm>
            <a:off x="1605116" y="1076632"/>
            <a:ext cx="8939981" cy="458674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0316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2" y="1120878"/>
            <a:ext cx="8996517" cy="452775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54007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2365" r="-215" b="11076"/>
          <a:stretch/>
        </p:blipFill>
        <p:spPr>
          <a:xfrm>
            <a:off x="1622323" y="1065334"/>
            <a:ext cx="8952271" cy="463918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7769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329" y="1106129"/>
            <a:ext cx="9114503" cy="460149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8392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5073" y="1059422"/>
            <a:ext cx="9008514" cy="46629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0583" t="91268" r="11401" b="2724"/>
          <a:stretch/>
        </p:blipFill>
        <p:spPr>
          <a:xfrm>
            <a:off x="7799439" y="5147187"/>
            <a:ext cx="1622322" cy="280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55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098" t="-331" r="15976" b="662"/>
          <a:stretch/>
        </p:blipFill>
        <p:spPr>
          <a:xfrm>
            <a:off x="1622323" y="1067077"/>
            <a:ext cx="8981767" cy="462456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960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485" b="58164"/>
          <a:stretch/>
        </p:blipFill>
        <p:spPr>
          <a:xfrm>
            <a:off x="1622323" y="1135626"/>
            <a:ext cx="9007482" cy="452775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30178" t="88547" r="20319" b="5841"/>
          <a:stretch/>
        </p:blipFill>
        <p:spPr>
          <a:xfrm>
            <a:off x="3064284" y="4887247"/>
            <a:ext cx="6120581" cy="648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84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660" r="322" b="16639"/>
          <a:stretch/>
        </p:blipFill>
        <p:spPr>
          <a:xfrm>
            <a:off x="1622323" y="1061884"/>
            <a:ext cx="9028735" cy="464582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6731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63806" r="371" b="5197"/>
          <a:stretch/>
        </p:blipFill>
        <p:spPr>
          <a:xfrm>
            <a:off x="1651819" y="1091381"/>
            <a:ext cx="8967020" cy="463099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985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3" y="1042526"/>
            <a:ext cx="9011264" cy="467984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88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033" r="1742" b="76968"/>
          <a:stretch/>
        </p:blipFill>
        <p:spPr>
          <a:xfrm>
            <a:off x="1639632" y="1058196"/>
            <a:ext cx="8994034" cy="463468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821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30751" t="80604" r="30364" b="7738"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10519" y="1076633"/>
            <a:ext cx="39709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337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92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2021-03-04T14:35:54Z</dcterms:created>
  <dcterms:modified xsi:type="dcterms:W3CDTF">2021-03-04T17:16:45Z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