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/3HSK2o3rPU7dz853zhYA==" hashData="6N70b9WmiHHKWfH+f+NZZhLs01ddsXWRBjMpA7Vi1vMKNyXDVrSNYXqUyoabI0NDi9KYsNdRmWpLwU6st7+ih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B34C4A-1FD3-42CD-8CAD-246C61B40961}" type="datetimeFigureOut">
              <a:rPr lang="fr-FR" smtClean="0"/>
              <a:t>05/03/2021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3D77E5-194F-4841-97BE-D6E59B1AAE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9664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51967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0138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5639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8081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36602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47744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3531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75947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8065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08593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17519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577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89573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33362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9000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24A6C-1D93-42B9-98B7-C52383C83273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271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70065-9C4B-439E-97F9-368BA14F99A2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2857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2F8E8-B050-4E72-8999-ABFDA3A0A6CF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183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41130-8AAA-4D89-99D9-430FDBBAFD75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7857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0EA81-F87F-452D-B3C7-7AAF5B615156}" type="datetime1">
              <a:rPr lang="fr-FR" smtClean="0"/>
              <a:t>05/03/2021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90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8577-FB6F-4C0B-BD9A-227BC389CB0E}" type="datetime1">
              <a:rPr lang="fr-FR" smtClean="0"/>
              <a:t>05/03/2021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894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C3330-ED61-440A-ABA5-EEEFD413ED48}" type="datetime1">
              <a:rPr lang="fr-FR" smtClean="0"/>
              <a:t>05/03/2021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359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62D09-4B7E-4037-BF3C-CC8BC8D8E861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086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9C7B-6E5B-4875-B0A6-7981F04327C6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25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9FFC1-D1FD-4427-BDDA-D131DFD47780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87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BA5FA-CA98-4F08-B2B9-C724303D1026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684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/>
            </a:gs>
            <a:gs pos="97000">
              <a:srgbClr val="00B050"/>
            </a:gs>
            <a:gs pos="73000">
              <a:schemeClr val="bg1"/>
            </a:gs>
            <a:gs pos="84000">
              <a:srgbClr val="C00000"/>
            </a:gs>
            <a:gs pos="91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37B81-628A-477F-AA77-5662D7458D48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3378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6568" y="1076633"/>
            <a:ext cx="8908026" cy="455725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63064" y="4395020"/>
            <a:ext cx="3465871" cy="53094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6675192" y="4433556"/>
            <a:ext cx="393248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N°10</a:t>
            </a:r>
            <a:endParaRPr lang="fr-FR" sz="72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855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  <p:sndAc>
          <p:stSnd loop="1">
            <p:snd r:embed="rId3" name="_Chariots_of_Fire.wav"/>
          </p:stSnd>
        </p:sndAc>
      </p:transition>
    </mc:Choice>
    <mc:Fallback>
      <p:transition spd="slow" advTm="13000">
        <p:fade/>
        <p:sndAc>
          <p:stSnd loop="1">
            <p:snd r:embed="rId3" name="_Chariots_of_Fi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9329" r="-157" b="10950"/>
          <a:stretch/>
        </p:blipFill>
        <p:spPr>
          <a:xfrm>
            <a:off x="1543050" y="1028700"/>
            <a:ext cx="9158288" cy="4729163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7676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4837" y="1106128"/>
            <a:ext cx="9078247" cy="461624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72067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0452" r="337" b="20697"/>
          <a:stretch/>
        </p:blipFill>
        <p:spPr>
          <a:xfrm>
            <a:off x="1545432" y="1028700"/>
            <a:ext cx="9127332" cy="472916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03161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322" y="1120878"/>
            <a:ext cx="8996517" cy="452775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54007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740" r="-227" b="4966"/>
          <a:stretch/>
        </p:blipFill>
        <p:spPr>
          <a:xfrm>
            <a:off x="1557338" y="1056889"/>
            <a:ext cx="9143999" cy="467239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77696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329" y="1106129"/>
            <a:ext cx="9114503" cy="460149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83927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070" t="18835" r="1781" b="15330"/>
          <a:stretch/>
        </p:blipFill>
        <p:spPr>
          <a:xfrm>
            <a:off x="1602523" y="1045765"/>
            <a:ext cx="9074315" cy="469781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13552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098" t="-331" r="15976" b="662"/>
          <a:stretch/>
        </p:blipFill>
        <p:spPr>
          <a:xfrm>
            <a:off x="1622323" y="1067077"/>
            <a:ext cx="8981767" cy="462456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69609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1676" r="-469"/>
          <a:stretch/>
        </p:blipFill>
        <p:spPr>
          <a:xfrm>
            <a:off x="1531144" y="1034215"/>
            <a:ext cx="9186862" cy="473242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9484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5660" r="322" b="16639"/>
          <a:stretch/>
        </p:blipFill>
        <p:spPr>
          <a:xfrm>
            <a:off x="1622323" y="1061884"/>
            <a:ext cx="9028735" cy="464582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67310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355" t="13553" r="1569" b="15071"/>
          <a:stretch/>
        </p:blipFill>
        <p:spPr>
          <a:xfrm>
            <a:off x="1528763" y="971550"/>
            <a:ext cx="9186861" cy="478631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9850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2323" y="1042526"/>
            <a:ext cx="9011264" cy="467984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4885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583" r="139" b="11041"/>
          <a:stretch/>
        </p:blipFill>
        <p:spPr>
          <a:xfrm>
            <a:off x="1557338" y="1057275"/>
            <a:ext cx="9129712" cy="472916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8215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6568" y="1076633"/>
            <a:ext cx="8908026" cy="455725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63064" y="4395020"/>
            <a:ext cx="3465871" cy="53094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110519" y="1076633"/>
            <a:ext cx="39709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  <a:endParaRPr lang="fr-FR" sz="54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7337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72</TotalTime>
  <Words>92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2021-03-04T14:35:54Z</dcterms:created>
  <dcterms:modified xsi:type="dcterms:W3CDTF">2021-03-05T19:05:12Z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