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fgX9nuH85mLDfJUQSor4Q==" hashData="bpiCSM/QzUPmcehwFnTiPtY8kpiLR8/E39cl3lYpFr8PaPsM2nHvdbOW+oFXwwtNIs1cX4tJ/ioYWhwwUGSp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34C4A-1FD3-42CD-8CAD-246C61B40961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D77E5-194F-4841-97BE-D6E59B1AAE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196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13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63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808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660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74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353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94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06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859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751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57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957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33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900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24A6C-1D93-42B9-98B7-C52383C83273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7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70065-9C4B-439E-97F9-368BA14F99A2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85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F8E8-B050-4E72-8999-ABFDA3A0A6CF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83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41130-8AAA-4D89-99D9-430FDBBAFD75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85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EA81-F87F-452D-B3C7-7AAF5B615156}" type="datetime1">
              <a:rPr lang="fr-FR" smtClean="0"/>
              <a:t>04/03/2021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9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8577-FB6F-4C0B-BD9A-227BC389CB0E}" type="datetime1">
              <a:rPr lang="fr-FR" smtClean="0"/>
              <a:t>04/03/2021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94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C3330-ED61-440A-ABA5-EEEFD413ED48}" type="datetime1">
              <a:rPr lang="fr-FR" smtClean="0"/>
              <a:t>04/03/2021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35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62D09-4B7E-4037-BF3C-CC8BC8D8E861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6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9C7B-6E5B-4875-B0A6-7981F04327C6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FFC1-D1FD-4427-BDDA-D131DFD47780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8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A5FA-CA98-4F08-B2B9-C724303D1026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68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97000">
              <a:srgbClr val="00B050"/>
            </a:gs>
            <a:gs pos="73000">
              <a:schemeClr val="bg1"/>
            </a:gs>
            <a:gs pos="84000">
              <a:srgbClr val="C00000"/>
            </a:gs>
            <a:gs pos="91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7B81-628A-477F-AA77-5662D7458D48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337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/>
          <a:srcRect l="30751" t="80604" r="30364" b="7738"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621406" y="4469414"/>
            <a:ext cx="278954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</a:t>
            </a:r>
            <a:endParaRPr lang="fr-FR" sz="72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5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  <p:sndAc>
          <p:stSnd loop="1">
            <p:snd r:embed="rId3" name="_Chariots_of_Fire.wav"/>
          </p:stSnd>
        </p:sndAc>
      </p:transition>
    </mc:Choice>
    <mc:Fallback>
      <p:transition spd="slow" advTm="13000">
        <p:fade/>
        <p:sndAc>
          <p:stSnd loop="1">
            <p:snd r:embed="rId3" name="_Chariots_of_F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49" b="10325"/>
          <a:stretch/>
        </p:blipFill>
        <p:spPr>
          <a:xfrm>
            <a:off x="1622323" y="1123362"/>
            <a:ext cx="8967019" cy="454407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3266" t="68970" r="3514" b="22274"/>
          <a:stretch/>
        </p:blipFill>
        <p:spPr>
          <a:xfrm>
            <a:off x="3390900" y="4055806"/>
            <a:ext cx="4895849" cy="604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676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837" y="1106128"/>
            <a:ext cx="9078247" cy="46162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7206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567" r="193" b="16795"/>
          <a:stretch/>
        </p:blipFill>
        <p:spPr>
          <a:xfrm>
            <a:off x="1665908" y="1106129"/>
            <a:ext cx="8893938" cy="460149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316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2" y="1120878"/>
            <a:ext cx="8996517" cy="452775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400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151" r="455" b="38424"/>
          <a:stretch/>
        </p:blipFill>
        <p:spPr>
          <a:xfrm>
            <a:off x="1633691" y="1091380"/>
            <a:ext cx="8940903" cy="458674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769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9" y="1106129"/>
            <a:ext cx="9114503" cy="460149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392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128" r="386" b="37394"/>
          <a:stretch/>
        </p:blipFill>
        <p:spPr>
          <a:xfrm>
            <a:off x="1625089" y="1091381"/>
            <a:ext cx="8964254" cy="454250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1355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098" t="-331" r="15976" b="662"/>
          <a:stretch/>
        </p:blipFill>
        <p:spPr>
          <a:xfrm>
            <a:off x="1622323" y="1067077"/>
            <a:ext cx="8981767" cy="462456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60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177" r="148" b="16013"/>
          <a:stretch/>
        </p:blipFill>
        <p:spPr>
          <a:xfrm>
            <a:off x="1620939" y="1076631"/>
            <a:ext cx="9012648" cy="463099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484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660" r="322" b="16639"/>
          <a:stretch/>
        </p:blipFill>
        <p:spPr>
          <a:xfrm>
            <a:off x="1622323" y="1061884"/>
            <a:ext cx="9028735" cy="464582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731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431" r="44" b="39394"/>
          <a:stretch/>
        </p:blipFill>
        <p:spPr>
          <a:xfrm>
            <a:off x="1626317" y="1061884"/>
            <a:ext cx="8992522" cy="46162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85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42526"/>
            <a:ext cx="9011264" cy="467984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88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5576" r="286" b="10382"/>
          <a:stretch/>
        </p:blipFill>
        <p:spPr>
          <a:xfrm>
            <a:off x="1574698" y="1106128"/>
            <a:ext cx="9073638" cy="455725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21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30751" t="80604" r="30364" b="7738"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10519" y="1076633"/>
            <a:ext cx="3970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3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92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2021-03-04T14:35:54Z</dcterms:created>
  <dcterms:modified xsi:type="dcterms:W3CDTF">2021-03-04T15:38:40Z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