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0" r:id="rId6"/>
    <p:sldId id="263" r:id="rId7"/>
    <p:sldId id="262" r:id="rId8"/>
    <p:sldId id="264" r:id="rId9"/>
    <p:sldId id="261" r:id="rId10"/>
    <p:sldId id="265" r:id="rId11"/>
    <p:sldId id="266" r:id="rId12"/>
    <p:sldId id="267" r:id="rId13"/>
    <p:sldId id="274" r:id="rId14"/>
    <p:sldId id="275" r:id="rId15"/>
    <p:sldId id="276" r:id="rId16"/>
    <p:sldId id="277" r:id="rId17"/>
    <p:sldId id="278" r:id="rId18"/>
    <p:sldId id="279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ZxATuKc87EvapzobVqexQ==" hashData="+/s2fQfqgb4DF3uPB60MPiJ1qg6Ja7+5J43Wt1nhT5nrPafhCHa1WC3fiAlcbjWCAaF6PuKvAkRSCvPbqMRF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09/02/2019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7836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503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0526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4457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881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2380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770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09/02/2019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09/02/2019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09/02/2019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4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3000789" y="1019656"/>
            <a:ext cx="619042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Découvrez en  </a:t>
            </a:r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es différences</a:t>
            </a:r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par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Lande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  <p:sndAc>
          <p:stSnd loop="1">
            <p:snd r:embed="rId3" name="EQUINOXE-(-V-)1_001.wav"/>
          </p:stSnd>
        </p:sndAc>
      </p:transition>
    </mc:Choice>
    <mc:Fallback>
      <p:transition spd="slow" advTm="9000">
        <p:circl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946474" y="2459504"/>
            <a:ext cx="1029557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DIFFÉRENCE ENTRE </a:t>
            </a:r>
            <a:r>
              <a:rPr lang="fr-FR" sz="6000" b="1" dirty="0" smtClean="0"/>
              <a:t>MIGRATION</a:t>
            </a:r>
          </a:p>
          <a:p>
            <a:r>
              <a:rPr lang="fr-FR" sz="6000" b="1" dirty="0"/>
              <a:t> </a:t>
            </a:r>
            <a:r>
              <a:rPr lang="fr-FR" sz="6000" b="1" dirty="0" smtClean="0"/>
              <a:t>            </a:t>
            </a:r>
            <a:r>
              <a:rPr lang="fr-FR" sz="6000" b="1" dirty="0"/>
              <a:t>ET IMMIGRATION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01" y="622852"/>
            <a:ext cx="10860842" cy="563020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174747" y="722252"/>
            <a:ext cx="987494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</a:rPr>
              <a:t>La migration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</a:rPr>
              <a:t>ce sont des oiseaux qui viennent du nord et vont vers le sud,…  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</a:rPr>
              <a:t>ils volent de jour et dorment la nuit …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841" y="619738"/>
            <a:ext cx="10102317" cy="5636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191" y="633455"/>
            <a:ext cx="9846366" cy="5629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443" y="640606"/>
            <a:ext cx="9833114" cy="5594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469348"/>
            <a:ext cx="9927958" cy="58309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191" y="619760"/>
            <a:ext cx="9819861" cy="5601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870" y="666750"/>
            <a:ext cx="10721008" cy="5524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620748"/>
            <a:ext cx="1061167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</a:rPr>
              <a:t>L’immigration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</a:rPr>
              <a:t>ce sont des hommes qui viennent du sud et vont vers le nord,...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</a:rPr>
              <a:t>  ils dorment le jour et "volent" la nuit !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09" y="652669"/>
            <a:ext cx="10986051" cy="54930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2" y="627294"/>
            <a:ext cx="9157252" cy="5623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71" y="584530"/>
            <a:ext cx="10734260" cy="56685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609600"/>
            <a:ext cx="10515600" cy="564345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33584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24" t="9275" r="870" b="8986"/>
          <a:stretch/>
        </p:blipFill>
        <p:spPr>
          <a:xfrm>
            <a:off x="1232452" y="636104"/>
            <a:ext cx="9727096" cy="5605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056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676275"/>
            <a:ext cx="10515600" cy="55054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353250" y="914927"/>
            <a:ext cx="74855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Et leur magot sur le dos !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Après leur forfait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185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67" y="648683"/>
            <a:ext cx="11121266" cy="55606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424045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566913"/>
            <a:ext cx="10515600" cy="5686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64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1965" y="648362"/>
            <a:ext cx="9607825" cy="5578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059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4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598875" y="1045399"/>
            <a:ext cx="699425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C’était Découvrez en  </a:t>
            </a:r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es différences , dangers</a:t>
            </a: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L’Europe ne peut accueillir toute la misère du monde</a:t>
            </a:r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par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Lande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68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402</Words>
  <Application>Microsoft Office PowerPoint</Application>
  <PresentationFormat>Grand écran</PresentationFormat>
  <Paragraphs>114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2019-02-01T14:09:57Z</dcterms:created>
  <dcterms:modified xsi:type="dcterms:W3CDTF">2019-02-09T19:42:31Z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