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70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MQh6uESV+m+afKFhQ7CA==" hashData="9LGKZDGKc758PtUxnjW3fjw1pnM2q0cnIC66ONles72+NeQ+bGUBJJNM7v7x1IXyIWWPomyCZUxbSgJImGuZ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1577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1811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2176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5218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877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1911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1507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103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506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474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33366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9226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7879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3980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07/01/2021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07/01/2021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65000"/>
              </a:schemeClr>
            </a:gs>
            <a:gs pos="69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163" y="823291"/>
            <a:ext cx="9572625" cy="51602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34950" y="2710071"/>
            <a:ext cx="103188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nimaux translucides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Escalier_._11111(1)_001.wav"/>
          </p:stSnd>
        </p:sndAc>
      </p:transition>
    </mc:Choice>
    <mc:Fallback>
      <p:transition spd="slow" advTm="7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36762" y="1974979"/>
            <a:ext cx="10118476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 photographe </a:t>
            </a:r>
            <a:r>
              <a:rPr lang="fr-FR" sz="60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capture</a:t>
            </a:r>
          </a:p>
          <a:p>
            <a:r>
              <a:rPr lang="fr-FR" sz="60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d'incroyables </a:t>
            </a:r>
            <a:r>
              <a:rPr lang="fr-FR" sz="60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animaux</a:t>
            </a:r>
          </a:p>
          <a:p>
            <a:r>
              <a:rPr lang="fr-FR" sz="60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translucides</a:t>
            </a:r>
          </a:p>
        </p:txBody>
      </p:sp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1100" y="889843"/>
            <a:ext cx="9829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Nous, les humains, avons réussi à photographier un trou noir, à faire atterrir des </a:t>
            </a:r>
            <a:r>
              <a:rPr lang="fr-FR" sz="3600" b="1" dirty="0" err="1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rovers</a:t>
            </a:r>
            <a:r>
              <a:rPr lang="fr-FR" sz="36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sur Mars et à envoyer des vaisseaux spatiaux sur la face cachée de la lune. Cependant, notre propre planète reste l'une des dernières frontières inconnues, une frontière qui est aussi trompeusement familière. </a:t>
            </a:r>
          </a:p>
        </p:txBody>
      </p:sp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823021"/>
            <a:ext cx="7743825" cy="516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0760" y="830566"/>
            <a:ext cx="7550478" cy="5155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12855" y="842963"/>
            <a:ext cx="4140545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52"/>
          <a:stretch/>
        </p:blipFill>
        <p:spPr>
          <a:xfrm>
            <a:off x="3874293" y="833837"/>
            <a:ext cx="4443413" cy="5144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7" y="857754"/>
            <a:ext cx="7715251" cy="513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049" y="859508"/>
            <a:ext cx="6829425" cy="513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9" y="857751"/>
            <a:ext cx="7715250" cy="5136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8" y="819708"/>
            <a:ext cx="7772400" cy="517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50" y="835682"/>
            <a:ext cx="7615238" cy="511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4548" y="825307"/>
            <a:ext cx="7790989" cy="517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49" y="838730"/>
            <a:ext cx="7758113" cy="516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795044"/>
            <a:ext cx="7758113" cy="517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59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713" y="800684"/>
            <a:ext cx="7772400" cy="517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79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525" y="844677"/>
            <a:ext cx="7600950" cy="516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77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5" y="833892"/>
            <a:ext cx="7558088" cy="51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656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57"/>
          <a:stretch/>
        </p:blipFill>
        <p:spPr>
          <a:xfrm>
            <a:off x="3953988" y="811330"/>
            <a:ext cx="4284024" cy="5189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427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3" y="827484"/>
            <a:ext cx="7600950" cy="5157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624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832960"/>
            <a:ext cx="7643813" cy="517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972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713" y="814388"/>
            <a:ext cx="7693690" cy="519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561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954" y="830008"/>
            <a:ext cx="7644092" cy="5197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4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8" y="836194"/>
            <a:ext cx="8058149" cy="519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39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47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51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73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02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7177" y="847120"/>
            <a:ext cx="9577646" cy="516376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89230" y="2136248"/>
            <a:ext cx="10318850" cy="23391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’était</a:t>
            </a: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nimaux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translucides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242</Words>
  <Application>Microsoft Office PowerPoint</Application>
  <PresentationFormat>Grand écran</PresentationFormat>
  <Paragraphs>123</Paragraphs>
  <Slides>29</Slides>
  <Notes>29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2021-01-06T18:26:06Z</dcterms:created>
  <dcterms:modified xsi:type="dcterms:W3CDTF">2021-01-07T19:48:40Z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