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5" r:id="rId3"/>
    <p:sldId id="285" r:id="rId4"/>
    <p:sldId id="290" r:id="rId5"/>
    <p:sldId id="263" r:id="rId6"/>
    <p:sldId id="280" r:id="rId7"/>
    <p:sldId id="259" r:id="rId8"/>
    <p:sldId id="258" r:id="rId9"/>
    <p:sldId id="260" r:id="rId10"/>
    <p:sldId id="288" r:id="rId11"/>
    <p:sldId id="289" r:id="rId12"/>
    <p:sldId id="261" r:id="rId13"/>
    <p:sldId id="286" r:id="rId14"/>
    <p:sldId id="287" r:id="rId15"/>
    <p:sldId id="28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52BaV/FQ3tI/0PE4BqGDQ==" hashData="i66KZDhE2BRakYoqf5LfnlTAnDWnXhrzNDJsEdovToshb9fdLZcXzoMdGAkgOWm4hyedDqglbqpaDl9Q2SLsS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06/02/2019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458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6178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647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9139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7438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4805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877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6911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5456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6529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0589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718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005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3432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F3F74-619D-4398-A43E-72670981DF8F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3D170-0E45-4BC9-B7B1-A46665E92B37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E1C5B-303E-4370-8F88-5195FB78BB96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9E55B-A00D-4E29-B709-248905AC95DC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49644-062F-451D-9BAD-B7D372F02CF0}" type="datetime1">
              <a:rPr lang="fr-FR" smtClean="0"/>
              <a:t>06/02/2019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5E1CC-6930-4714-880C-4405EA0D8BE8}" type="datetime1">
              <a:rPr lang="fr-FR" smtClean="0"/>
              <a:t>06/02/2019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55DA-8C79-45B2-831F-26C2A74C82F2}" type="datetime1">
              <a:rPr lang="fr-FR" smtClean="0"/>
              <a:t>06/02/2019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33272-CF9C-4178-BC70-F6C2D4A822BF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1AAEF-6F26-445F-A062-6FF34C651F99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F0EBC-A520-4CDE-857D-36E52F2B56C5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907F5-357B-47EB-A845-0E039BEFD653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9E2D35-6AF8-4352-B0BE-3FA2B261827E}" type="datetime1">
              <a:rPr lang="fr-FR" smtClean="0"/>
              <a:t>06/02/2019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1B64B-C759-43CB-822E-2B2D3EE9AE39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 smtClean="0"/>
              <a:t>PPS Lande Février 2019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7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7" y="537269"/>
            <a:ext cx="10779144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Une sortie dominicale</a:t>
            </a:r>
          </a:p>
          <a:p>
            <a:pPr algn="ctr"/>
            <a:endParaRPr lang="fr-FR" sz="66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66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en famille.</a:t>
            </a:r>
          </a:p>
          <a:p>
            <a:pPr algn="ctr"/>
            <a:endParaRPr lang="fr-FR" sz="66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66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  <p:sndAc>
          <p:stSnd loop="1">
            <p:snd r:embed="rId3" name="Arthus_Bertrand_Desde-el-aire_3112-2-1_001.wav"/>
          </p:stSnd>
        </p:sndAc>
      </p:transition>
    </mc:Choice>
    <mc:Fallback xmlns="">
      <p:transition spd="slow" advTm="10000">
        <p:fade/>
        <p:sndAc>
          <p:stSnd loop="1">
            <p:snd r:embed="rId5" name="Arthus_Bertrand_Desde-el-aire_3112-2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751FE-EAA1-451F-985A-26E338171BCC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081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0814" y="693837"/>
            <a:ext cx="7448203" cy="5486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96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A34DD-6E84-4B49-B4BA-D7127C8E9022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081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1556" y="654830"/>
            <a:ext cx="8113222" cy="55181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443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1BF9E-138C-45FA-833D-08A8127BA2ED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081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803" y="697405"/>
            <a:ext cx="8229601" cy="5489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5639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1BED8-EBC1-4C0D-94CD-57B22371E82A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50324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2634" y="1836664"/>
            <a:ext cx="9826729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Magneto" panose="04030805050802020D02" pitchFamily="82" charset="0"/>
              </a:rPr>
              <a:t>       Pour</a:t>
            </a:r>
          </a:p>
          <a:p>
            <a:r>
              <a:rPr lang="fr-FR" sz="9600" b="1" dirty="0" smtClean="0">
                <a:latin typeface="Magneto" panose="04030805050802020D02" pitchFamily="82" charset="0"/>
              </a:rPr>
              <a:t> </a:t>
            </a:r>
            <a:r>
              <a:rPr lang="fr-FR" sz="9600" b="1" dirty="0">
                <a:latin typeface="Magneto" panose="04030805050802020D02" pitchFamily="82" charset="0"/>
              </a:rPr>
              <a:t>les chasseurs</a:t>
            </a:r>
          </a:p>
        </p:txBody>
      </p:sp>
    </p:spTree>
    <p:extLst>
      <p:ext uri="{BB962C8B-B14F-4D97-AF65-F5344CB8AC3E}">
        <p14:creationId xmlns:p14="http://schemas.microsoft.com/office/powerpoint/2010/main" val="341823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8DE6C-0E6E-4977-B549-85E1D6587D49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86275" y="276829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654" y="1106518"/>
            <a:ext cx="1000852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/>
              <a:t>Une sortie dominicale en famille.</a:t>
            </a:r>
          </a:p>
          <a:p>
            <a:endParaRPr lang="fr-FR" sz="4400" b="1" dirty="0"/>
          </a:p>
          <a:p>
            <a:r>
              <a:rPr lang="fr-FR" sz="4400" b="1" dirty="0"/>
              <a:t> Beau à voir comment les grands protègent les petits.</a:t>
            </a:r>
          </a:p>
          <a:p>
            <a:endParaRPr lang="fr-FR" sz="4400" b="1" dirty="0"/>
          </a:p>
          <a:p>
            <a:r>
              <a:rPr lang="fr-FR" sz="4400" b="1" dirty="0"/>
              <a:t> SORTANT DE MOTHERN ( VILLAGE ALSACIEN )</a:t>
            </a:r>
          </a:p>
        </p:txBody>
      </p:sp>
    </p:spTree>
    <p:extLst>
      <p:ext uri="{BB962C8B-B14F-4D97-AF65-F5344CB8AC3E}">
        <p14:creationId xmlns:p14="http://schemas.microsoft.com/office/powerpoint/2010/main" val="386831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0999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B5785-DEAD-4DA6-9A76-18CCCE946FC2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081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305" y="722402"/>
            <a:ext cx="8146473" cy="5405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828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06451-972F-43CA-B258-9F4DB5A078BE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243955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8429" y="687647"/>
            <a:ext cx="8229600" cy="5486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396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D36A-F71B-4C02-94BA-BF777B4071D4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6829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805" y="694023"/>
            <a:ext cx="8246224" cy="54846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28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831" y="738494"/>
            <a:ext cx="10821984" cy="53733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16EA0-81D6-4A79-9409-6EBD92D27FD3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6829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993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B62ED-FB8B-4C73-9DD4-A906716499E7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6829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595" y="696710"/>
            <a:ext cx="9714807" cy="5464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9998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962E0-641B-4DA7-9820-768CBD9935D2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09800" y="662484"/>
            <a:ext cx="789014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/>
              <a:t> Avez-vous remarqué</a:t>
            </a:r>
            <a:r>
              <a:rPr lang="fr-FR" sz="2800" b="1" dirty="0" smtClean="0"/>
              <a:t>?</a:t>
            </a:r>
            <a:endParaRPr lang="fr-FR" sz="2800" b="1" dirty="0"/>
          </a:p>
          <a:p>
            <a:r>
              <a:rPr lang="fr-FR" sz="2800" b="1" dirty="0"/>
              <a:t> Ils traversent dans les passages pour piétons</a:t>
            </a:r>
            <a:r>
              <a:rPr lang="fr-FR" sz="2800" b="1" dirty="0" smtClean="0"/>
              <a:t>!</a:t>
            </a:r>
            <a:endParaRPr lang="fr-FR" sz="2800" b="1" dirty="0"/>
          </a:p>
          <a:p>
            <a:r>
              <a:rPr lang="fr-FR" sz="2800" b="1" dirty="0"/>
              <a:t> Ils marchent sur les trottoirs</a:t>
            </a:r>
            <a:r>
              <a:rPr lang="fr-FR" sz="2800" b="1" dirty="0" smtClean="0"/>
              <a:t>!</a:t>
            </a:r>
            <a:endParaRPr lang="fr-FR" sz="2800" b="1" dirty="0"/>
          </a:p>
          <a:p>
            <a:r>
              <a:rPr lang="fr-FR" sz="2800" b="1" dirty="0"/>
              <a:t> Ils ne portent ni voiles, ni djellabas </a:t>
            </a:r>
            <a:r>
              <a:rPr lang="fr-FR" sz="2800" b="1" dirty="0" smtClean="0"/>
              <a:t>!</a:t>
            </a:r>
            <a:endParaRPr lang="fr-FR" sz="2800" b="1" dirty="0"/>
          </a:p>
          <a:p>
            <a:r>
              <a:rPr lang="fr-FR" sz="2800" b="1" dirty="0"/>
              <a:t> Ils n’ont pas de scooters (parfois volés) ou BMW bruyantes </a:t>
            </a:r>
            <a:r>
              <a:rPr lang="fr-FR" sz="2800" b="1" dirty="0" smtClean="0"/>
              <a:t>!</a:t>
            </a:r>
            <a:endParaRPr lang="fr-FR" sz="2800" b="1" dirty="0"/>
          </a:p>
          <a:p>
            <a:r>
              <a:rPr lang="fr-FR" sz="2800" b="1" dirty="0"/>
              <a:t> Ils sont disciplinés </a:t>
            </a:r>
            <a:r>
              <a:rPr lang="fr-FR" sz="2800" b="1" dirty="0" smtClean="0"/>
              <a:t>!</a:t>
            </a:r>
            <a:endParaRPr lang="fr-FR" sz="2800" b="1" dirty="0"/>
          </a:p>
          <a:p>
            <a:r>
              <a:rPr lang="fr-FR" sz="2800" b="1" dirty="0"/>
              <a:t> Ils n’ont pas d’armes </a:t>
            </a:r>
            <a:r>
              <a:rPr lang="fr-FR" sz="2800" b="1" dirty="0" smtClean="0"/>
              <a:t>!</a:t>
            </a:r>
            <a:endParaRPr lang="fr-FR" sz="2800" b="1" dirty="0"/>
          </a:p>
          <a:p>
            <a:r>
              <a:rPr lang="fr-FR" sz="2800" b="1" dirty="0"/>
              <a:t> Ils ne s’introduisent pas dans les maisons </a:t>
            </a:r>
            <a:r>
              <a:rPr lang="fr-FR" sz="2800" b="1" dirty="0" smtClean="0"/>
              <a:t>!</a:t>
            </a:r>
            <a:endParaRPr lang="fr-FR" sz="2800" b="1" dirty="0"/>
          </a:p>
          <a:p>
            <a:r>
              <a:rPr lang="fr-FR" sz="2800" b="1" dirty="0"/>
              <a:t> ET ils ne crachent pas partout vers les dames ou par terre </a:t>
            </a:r>
            <a:r>
              <a:rPr lang="fr-FR" sz="2800" b="1" dirty="0" smtClean="0"/>
              <a:t>!</a:t>
            </a:r>
            <a:endParaRPr lang="fr-FR" sz="2800" b="1" dirty="0"/>
          </a:p>
          <a:p>
            <a:r>
              <a:rPr lang="fr-FR" sz="2800" b="1" dirty="0"/>
              <a:t> Et le pire c’est que</a:t>
            </a:r>
            <a:r>
              <a:rPr lang="fr-FR" sz="2800" b="1" dirty="0" smtClean="0"/>
              <a:t>…</a:t>
            </a:r>
            <a:endParaRPr lang="fr-FR" sz="2800" b="1" dirty="0"/>
          </a:p>
          <a:p>
            <a:r>
              <a:rPr lang="fr-FR" sz="2800" b="1" dirty="0"/>
              <a:t>  Sur eux, on peut tirer!</a:t>
            </a:r>
          </a:p>
        </p:txBody>
      </p:sp>
    </p:spTree>
    <p:extLst>
      <p:ext uri="{BB962C8B-B14F-4D97-AF65-F5344CB8AC3E}">
        <p14:creationId xmlns:p14="http://schemas.microsoft.com/office/powerpoint/2010/main" val="276924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431F3-9C42-4284-8C48-85DEE48CE936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081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068" y="732481"/>
            <a:ext cx="10657474" cy="54133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943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B18FD-1B6D-4928-8C82-1EEA91975360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081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036" y="699258"/>
            <a:ext cx="9543011" cy="5453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710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720D-0E18-4E18-9FCE-DF25C76780B7}" type="datetime1">
              <a:rPr lang="fr-FR" smtClean="0"/>
              <a:t>06/02/2019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8870" y="719832"/>
            <a:ext cx="10779144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Une sortie dominicale en famille.</a:t>
            </a:r>
          </a:p>
          <a:p>
            <a:pPr algn="ctr"/>
            <a:endParaRPr lang="fr-FR" sz="66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66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58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219</TotalTime>
  <Words>395</Words>
  <Application>Microsoft Office PowerPoint</Application>
  <PresentationFormat>Grand écran</PresentationFormat>
  <Paragraphs>102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2018-12-29T18:42:15Z</dcterms:created>
  <dcterms:modified xsi:type="dcterms:W3CDTF">2019-02-06T19:34:39Z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