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7" r:id="rId12"/>
    <p:sldId id="268" r:id="rId13"/>
    <p:sldId id="269" r:id="rId14"/>
    <p:sldId id="271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G3QVdidm8HFXGg32R2fsQ==" hashData="/Xw/fON6wJQ2EFpOkcGbm+8tD7myxqIQKHAeigYiMiP/uotC+aP6jWvvSLJNF9u+bGxMKTFGZpPFI8I+NTnPz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7" d="100"/>
          <a:sy n="77" d="100"/>
        </p:scale>
        <p:origin x="660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C1D6E3-619E-4BD0-86BA-AA5611576EAF}" type="datetimeFigureOut">
              <a:rPr lang="fr-FR" smtClean="0"/>
              <a:t>15/02/2019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CB5E46-6A33-442E-AC08-A2226FD8EA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60470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CB5E46-6A33-442E-AC08-A2226FD8EA5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24154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CB5E46-6A33-442E-AC08-A2226FD8EA5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44090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CB5E46-6A33-442E-AC08-A2226FD8EA5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901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CB5E46-6A33-442E-AC08-A2226FD8EA5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53004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CB5E46-6A33-442E-AC08-A2226FD8EA5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61156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CB5E46-6A33-442E-AC08-A2226FD8EA5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54434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CB5E46-6A33-442E-AC08-A2226FD8EA5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189624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CB5E46-6A33-442E-AC08-A2226FD8EA5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914084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CB5E46-6A33-442E-AC08-A2226FD8EA5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153818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CB5E46-6A33-442E-AC08-A2226FD8EA5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261861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CB5E46-6A33-442E-AC08-A2226FD8EA5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026716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CB5E46-6A33-442E-AC08-A2226FD8EA5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605714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CB5E46-6A33-442E-AC08-A2226FD8EA5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750903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CB5E46-6A33-442E-AC08-A2226FD8EA5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25797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FD408-2B68-45E0-B1A3-3090186396E1}" type="datetime1">
              <a:rPr lang="fr-FR" smtClean="0"/>
              <a:t>15/02/2019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BBF15-05B4-4DB9-92BF-363A3BF270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2862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B3EC0-59AD-42DF-949A-563A146F3A45}" type="datetime1">
              <a:rPr lang="fr-FR" smtClean="0"/>
              <a:t>15/02/2019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BBF15-05B4-4DB9-92BF-363A3BF270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0416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B3A1C-1EC2-4EBB-BD04-BDBFA28B09E4}" type="datetime1">
              <a:rPr lang="fr-FR" smtClean="0"/>
              <a:t>15/02/2019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BBF15-05B4-4DB9-92BF-363A3BF270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7311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CBE3A-D59A-4EDD-89F8-8EF871A9E659}" type="datetime1">
              <a:rPr lang="fr-FR" smtClean="0"/>
              <a:t>15/02/2019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BBF15-05B4-4DB9-92BF-363A3BF270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5310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53CED-FB73-4958-9D1E-BAD2BE436DEC}" type="datetime1">
              <a:rPr lang="fr-FR" smtClean="0"/>
              <a:t>15/02/2019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BBF15-05B4-4DB9-92BF-363A3BF270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9058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111A6-F9D2-4704-87B7-2880B0B2DE1C}" type="datetime1">
              <a:rPr lang="fr-FR" smtClean="0"/>
              <a:t>15/02/2019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BBF15-05B4-4DB9-92BF-363A3BF270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3922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2AD86-06A7-48BC-A6EF-061885B62ED7}" type="datetime1">
              <a:rPr lang="fr-FR" smtClean="0"/>
              <a:t>15/02/2019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BBF15-05B4-4DB9-92BF-363A3BF270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1868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45869-C4D1-4D28-B1C0-7743D0F6FA8F}" type="datetime1">
              <a:rPr lang="fr-FR" smtClean="0"/>
              <a:t>15/02/2019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BBF15-05B4-4DB9-92BF-363A3BF270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0937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F1C54-0711-4032-9972-0A3D0C0D1AB9}" type="datetime1">
              <a:rPr lang="fr-FR" smtClean="0"/>
              <a:t>15/02/2019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BBF15-05B4-4DB9-92BF-363A3BF270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5257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FD25D-B8B4-47D1-981E-70B5F61B9C04}" type="datetime1">
              <a:rPr lang="fr-FR" smtClean="0"/>
              <a:t>15/02/2019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BBF15-05B4-4DB9-92BF-363A3BF270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17301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BF8AF-6CC7-4ADD-A426-B7427AB2476A}" type="datetime1">
              <a:rPr lang="fr-FR" smtClean="0"/>
              <a:t>15/02/2019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BBF15-05B4-4DB9-92BF-363A3BF270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453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BDFA9E-89E5-457D-96AC-FF35D715473A}" type="datetime1">
              <a:rPr lang="fr-FR" smtClean="0"/>
              <a:t>15/02/2019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ABBF15-05B4-4DB9-92BF-363A3BF270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918651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FEF3E2D5-0183-4180-B9C3-C24CCE287FC3}" type="datetime1">
              <a:rPr lang="fr-FR" sz="1800" smtClean="0">
                <a:latin typeface="Brush Script MT" panose="03060802040406070304" pitchFamily="66" charset="0"/>
              </a:rPr>
              <a:t>15/02/2019</a:t>
            </a:fld>
            <a:endParaRPr lang="fr-FR" sz="1800" dirty="0"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-1265583" y="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Brush Script MT" panose="03060802040406070304" pitchFamily="66" charset="0"/>
              </a:rPr>
              <a:t>PPS Lande 2019</a:t>
            </a:r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0"/>
            <a:ext cx="2743200" cy="365125"/>
          </a:xfrm>
        </p:spPr>
        <p:txBody>
          <a:bodyPr/>
          <a:lstStyle/>
          <a:p>
            <a:fld id="{62ABBF15-05B4-4DB9-92BF-363A3BF27041}" type="slidenum">
              <a:rPr lang="fr-FR" sz="1800" b="1" smtClean="0">
                <a:latin typeface="Brush Script MT" panose="03060802040406070304" pitchFamily="66" charset="0"/>
              </a:rPr>
              <a:t>1</a:t>
            </a:fld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84539" y="-140604"/>
            <a:ext cx="762292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15"/>
          <a:stretch/>
        </p:blipFill>
        <p:spPr>
          <a:xfrm>
            <a:off x="2645958" y="646331"/>
            <a:ext cx="6900081" cy="595042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711348" y="61323"/>
            <a:ext cx="10769295" cy="646330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dirty="0" smtClean="0">
                <a:ln w="0">
                  <a:solidFill>
                    <a:srgbClr val="FFFF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une </a:t>
            </a:r>
            <a:r>
              <a:rPr lang="fr-FR" sz="13800" b="1" dirty="0">
                <a:ln w="0">
                  <a:solidFill>
                    <a:srgbClr val="FFFF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série de </a:t>
            </a:r>
            <a:r>
              <a:rPr lang="fr-FR" sz="13800" b="1" dirty="0" smtClean="0">
                <a:ln w="0">
                  <a:solidFill>
                    <a:srgbClr val="FFFF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photos</a:t>
            </a:r>
          </a:p>
          <a:p>
            <a:pPr algn="ctr"/>
            <a:r>
              <a:rPr lang="fr-FR" sz="13800" b="1" dirty="0" smtClean="0">
                <a:ln w="0">
                  <a:solidFill>
                    <a:srgbClr val="FFFF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 surnaturelles</a:t>
            </a:r>
            <a:r>
              <a:rPr lang="fr-FR" sz="13800" b="1" dirty="0" smtClean="0">
                <a:ln w="0">
                  <a:solidFill>
                    <a:srgbClr val="FFFF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 </a:t>
            </a:r>
            <a:endParaRPr lang="fr-FR" sz="13800" b="1" dirty="0" smtClean="0">
              <a:ln w="0">
                <a:solidFill>
                  <a:srgbClr val="FFFF00"/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  <a:p>
            <a:pPr algn="ctr"/>
            <a:r>
              <a:rPr lang="fr-FR" sz="13800" b="1" dirty="0" smtClean="0">
                <a:ln w="0">
                  <a:solidFill>
                    <a:srgbClr val="FFFF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par Lande</a:t>
            </a:r>
            <a:endParaRPr lang="fr-FR" sz="13800" b="1" cap="none" spc="0" dirty="0">
              <a:ln w="0">
                <a:solidFill>
                  <a:srgbClr val="FFFF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1984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  <p:sndAc>
          <p:stSnd loop="1">
            <p:snd r:embed="rId3" name="EQUINOXE-(-V-)1_001.wav"/>
          </p:stSnd>
        </p:sndAc>
      </p:transition>
    </mc:Choice>
    <mc:Fallback>
      <p:transition spd="slow" advTm="9000">
        <p:circle/>
        <p:sndAc>
          <p:stSnd loop="1">
            <p:snd r:embed="rId3" name="EQUINOXE-(-V-)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FEF3E2D5-0183-4180-B9C3-C24CCE287FC3}" type="datetime1">
              <a:rPr lang="fr-FR" sz="1800" smtClean="0">
                <a:latin typeface="Brush Script MT" panose="03060802040406070304" pitchFamily="66" charset="0"/>
              </a:rPr>
              <a:t>15/02/2019</a:t>
            </a:fld>
            <a:endParaRPr lang="fr-FR" sz="1800" dirty="0"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-1265583" y="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Brush Script MT" panose="03060802040406070304" pitchFamily="66" charset="0"/>
              </a:rPr>
              <a:t>PPS Lande 2019</a:t>
            </a:r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0"/>
            <a:ext cx="2743200" cy="365125"/>
          </a:xfrm>
        </p:spPr>
        <p:txBody>
          <a:bodyPr/>
          <a:lstStyle/>
          <a:p>
            <a:fld id="{62ABBF15-05B4-4DB9-92BF-363A3BF27041}" type="slidenum">
              <a:rPr lang="fr-FR" sz="1800" b="1" smtClean="0">
                <a:latin typeface="Brush Script MT" panose="03060802040406070304" pitchFamily="66" charset="0"/>
              </a:rPr>
              <a:t>2</a:t>
            </a:fld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84539" y="-140604"/>
            <a:ext cx="762292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73425" y="1055904"/>
            <a:ext cx="1004514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9600" b="1" dirty="0">
                <a:latin typeface="Brush Script MT" panose="03060802040406070304" pitchFamily="66" charset="0"/>
              </a:rPr>
              <a:t>Il remet l’Homme à sa place dans une série de photos surnaturelles</a:t>
            </a:r>
          </a:p>
        </p:txBody>
      </p:sp>
    </p:spTree>
    <p:extLst>
      <p:ext uri="{BB962C8B-B14F-4D97-AF65-F5344CB8AC3E}">
        <p14:creationId xmlns:p14="http://schemas.microsoft.com/office/powerpoint/2010/main" val="579139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FEF3E2D5-0183-4180-B9C3-C24CCE287FC3}" type="datetime1">
              <a:rPr lang="fr-FR" sz="1800" smtClean="0">
                <a:latin typeface="Brush Script MT" panose="03060802040406070304" pitchFamily="66" charset="0"/>
              </a:rPr>
              <a:t>15/02/2019</a:t>
            </a:fld>
            <a:endParaRPr lang="fr-FR" sz="1800" dirty="0"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-1265583" y="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Brush Script MT" panose="03060802040406070304" pitchFamily="66" charset="0"/>
              </a:rPr>
              <a:t>PPS Lande 2019</a:t>
            </a:r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0"/>
            <a:ext cx="2743200" cy="365125"/>
          </a:xfrm>
        </p:spPr>
        <p:txBody>
          <a:bodyPr/>
          <a:lstStyle/>
          <a:p>
            <a:fld id="{62ABBF15-05B4-4DB9-92BF-363A3BF27041}" type="slidenum">
              <a:rPr lang="fr-FR" sz="1800" b="1" smtClean="0">
                <a:latin typeface="Brush Script MT" panose="03060802040406070304" pitchFamily="66" charset="0"/>
              </a:rPr>
              <a:t>3</a:t>
            </a:fld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84539" y="-140604"/>
            <a:ext cx="762292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232451" y="860564"/>
            <a:ext cx="9846365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>
                <a:latin typeface="Brush Script MT" panose="03060802040406070304" pitchFamily="66" charset="0"/>
              </a:rPr>
              <a:t>Quand on met l’Homme face à la nature on se rend tout de suite compte que l’espèce humaine n’est qu’un simple grain de sable face à l’immensité de la planète. C’est également ce que nous montre cet artiste Italien du nom de Gustave </a:t>
            </a:r>
            <a:r>
              <a:rPr lang="fr-FR" sz="4800" b="1" dirty="0" err="1">
                <a:latin typeface="Brush Script MT" panose="03060802040406070304" pitchFamily="66" charset="0"/>
              </a:rPr>
              <a:t>Welleit</a:t>
            </a:r>
            <a:r>
              <a:rPr lang="fr-FR" sz="4800" b="1" dirty="0">
                <a:latin typeface="Brush Script MT" panose="03060802040406070304" pitchFamily="66" charset="0"/>
              </a:rPr>
              <a:t> en nous remettant à travers ces très beaux clichés.</a:t>
            </a:r>
          </a:p>
        </p:txBody>
      </p:sp>
    </p:spTree>
    <p:extLst>
      <p:ext uri="{BB962C8B-B14F-4D97-AF65-F5344CB8AC3E}">
        <p14:creationId xmlns:p14="http://schemas.microsoft.com/office/powerpoint/2010/main" val="4205825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FEF3E2D5-0183-4180-B9C3-C24CCE287FC3}" type="datetime1">
              <a:rPr lang="fr-FR" sz="1800" smtClean="0">
                <a:latin typeface="Brush Script MT" panose="03060802040406070304" pitchFamily="66" charset="0"/>
              </a:rPr>
              <a:t>15/02/2019</a:t>
            </a:fld>
            <a:endParaRPr lang="fr-FR" sz="1800" dirty="0"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-1265583" y="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Brush Script MT" panose="03060802040406070304" pitchFamily="66" charset="0"/>
              </a:rPr>
              <a:t>PPS Lande 2019</a:t>
            </a:r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0"/>
            <a:ext cx="2743200" cy="365125"/>
          </a:xfrm>
        </p:spPr>
        <p:txBody>
          <a:bodyPr/>
          <a:lstStyle/>
          <a:p>
            <a:fld id="{62ABBF15-05B4-4DB9-92BF-363A3BF27041}" type="slidenum">
              <a:rPr lang="fr-FR" sz="1800" b="1" smtClean="0">
                <a:latin typeface="Brush Script MT" panose="03060802040406070304" pitchFamily="66" charset="0"/>
              </a:rPr>
              <a:t>4</a:t>
            </a:fld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84539" y="-140604"/>
            <a:ext cx="762292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8128" y="407505"/>
            <a:ext cx="9675743" cy="64504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63627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FEF3E2D5-0183-4180-B9C3-C24CCE287FC3}" type="datetime1">
              <a:rPr lang="fr-FR" sz="1800" smtClean="0">
                <a:latin typeface="Brush Script MT" panose="03060802040406070304" pitchFamily="66" charset="0"/>
              </a:rPr>
              <a:t>15/02/2019</a:t>
            </a:fld>
            <a:endParaRPr lang="fr-FR" sz="1800" dirty="0"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-1265583" y="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Brush Script MT" panose="03060802040406070304" pitchFamily="66" charset="0"/>
              </a:rPr>
              <a:t>PPS Lande 2019</a:t>
            </a:r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0"/>
            <a:ext cx="2743200" cy="365125"/>
          </a:xfrm>
        </p:spPr>
        <p:txBody>
          <a:bodyPr/>
          <a:lstStyle/>
          <a:p>
            <a:fld id="{62ABBF15-05B4-4DB9-92BF-363A3BF27041}" type="slidenum">
              <a:rPr lang="fr-FR" sz="1800" b="1" smtClean="0">
                <a:latin typeface="Brush Script MT" panose="03060802040406070304" pitchFamily="66" charset="0"/>
              </a:rPr>
              <a:t>5</a:t>
            </a:fld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84539" y="-140604"/>
            <a:ext cx="762292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241"/>
          <a:stretch/>
        </p:blipFill>
        <p:spPr>
          <a:xfrm>
            <a:off x="2434935" y="365125"/>
            <a:ext cx="7322128" cy="64928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1398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FEF3E2D5-0183-4180-B9C3-C24CCE287FC3}" type="datetime1">
              <a:rPr lang="fr-FR" sz="1800" smtClean="0">
                <a:latin typeface="Brush Script MT" panose="03060802040406070304" pitchFamily="66" charset="0"/>
              </a:rPr>
              <a:t>15/02/2019</a:t>
            </a:fld>
            <a:endParaRPr lang="fr-FR" sz="1800" dirty="0"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-1265583" y="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Brush Script MT" panose="03060802040406070304" pitchFamily="66" charset="0"/>
              </a:rPr>
              <a:t>PPS Lande 2019</a:t>
            </a:r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0"/>
            <a:ext cx="2743200" cy="365125"/>
          </a:xfrm>
        </p:spPr>
        <p:txBody>
          <a:bodyPr/>
          <a:lstStyle/>
          <a:p>
            <a:fld id="{62ABBF15-05B4-4DB9-92BF-363A3BF27041}" type="slidenum">
              <a:rPr lang="fr-FR" sz="1800" b="1" smtClean="0">
                <a:latin typeface="Brush Script MT" panose="03060802040406070304" pitchFamily="66" charset="0"/>
              </a:rPr>
              <a:t>6</a:t>
            </a:fld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84539" y="-140604"/>
            <a:ext cx="762292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8128" y="407505"/>
            <a:ext cx="9675743" cy="64504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62848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FEF3E2D5-0183-4180-B9C3-C24CCE287FC3}" type="datetime1">
              <a:rPr lang="fr-FR" sz="1800" smtClean="0">
                <a:latin typeface="Brush Script MT" panose="03060802040406070304" pitchFamily="66" charset="0"/>
              </a:rPr>
              <a:t>15/02/2019</a:t>
            </a:fld>
            <a:endParaRPr lang="fr-FR" sz="1800" dirty="0"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-1265583" y="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Brush Script MT" panose="03060802040406070304" pitchFamily="66" charset="0"/>
              </a:rPr>
              <a:t>PPS Lande 2019</a:t>
            </a:r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0"/>
            <a:ext cx="2743200" cy="365125"/>
          </a:xfrm>
        </p:spPr>
        <p:txBody>
          <a:bodyPr/>
          <a:lstStyle/>
          <a:p>
            <a:fld id="{62ABBF15-05B4-4DB9-92BF-363A3BF27041}" type="slidenum">
              <a:rPr lang="fr-FR" sz="1800" b="1" smtClean="0">
                <a:latin typeface="Brush Script MT" panose="03060802040406070304" pitchFamily="66" charset="0"/>
              </a:rPr>
              <a:t>7</a:t>
            </a:fld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84539" y="-140604"/>
            <a:ext cx="762292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49492" y="365125"/>
            <a:ext cx="7293015" cy="63934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32296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FEF3E2D5-0183-4180-B9C3-C24CCE287FC3}" type="datetime1">
              <a:rPr lang="fr-FR" sz="1800" smtClean="0">
                <a:latin typeface="Brush Script MT" panose="03060802040406070304" pitchFamily="66" charset="0"/>
              </a:rPr>
              <a:t>15/02/2019</a:t>
            </a:fld>
            <a:endParaRPr lang="fr-FR" sz="1800" dirty="0"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-1265583" y="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Brush Script MT" panose="03060802040406070304" pitchFamily="66" charset="0"/>
              </a:rPr>
              <a:t>PPS Lande 2019</a:t>
            </a:r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0"/>
            <a:ext cx="2743200" cy="365125"/>
          </a:xfrm>
        </p:spPr>
        <p:txBody>
          <a:bodyPr/>
          <a:lstStyle/>
          <a:p>
            <a:fld id="{62ABBF15-05B4-4DB9-92BF-363A3BF27041}" type="slidenum">
              <a:rPr lang="fr-FR" sz="1800" b="1" smtClean="0">
                <a:latin typeface="Brush Script MT" panose="03060802040406070304" pitchFamily="66" charset="0"/>
              </a:rPr>
              <a:t>8</a:t>
            </a:fld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84539" y="-140604"/>
            <a:ext cx="762292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4632" y="442843"/>
            <a:ext cx="9622735" cy="64151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00069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FEF3E2D5-0183-4180-B9C3-C24CCE287FC3}" type="datetime1">
              <a:rPr lang="fr-FR" sz="1800" smtClean="0">
                <a:latin typeface="Brush Script MT" panose="03060802040406070304" pitchFamily="66" charset="0"/>
              </a:rPr>
              <a:t>15/02/2019</a:t>
            </a:fld>
            <a:endParaRPr lang="fr-FR" sz="1800" dirty="0"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-1265583" y="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Brush Script MT" panose="03060802040406070304" pitchFamily="66" charset="0"/>
              </a:rPr>
              <a:t>PPS Lande 2019</a:t>
            </a:r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0"/>
            <a:ext cx="2743200" cy="365125"/>
          </a:xfrm>
        </p:spPr>
        <p:txBody>
          <a:bodyPr/>
          <a:lstStyle/>
          <a:p>
            <a:fld id="{62ABBF15-05B4-4DB9-92BF-363A3BF27041}" type="slidenum">
              <a:rPr lang="fr-FR" sz="1800" b="1" smtClean="0">
                <a:latin typeface="Brush Script MT" panose="03060802040406070304" pitchFamily="66" charset="0"/>
              </a:rPr>
              <a:t>9</a:t>
            </a:fld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84539" y="-140604"/>
            <a:ext cx="762292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7343" r="-174"/>
          <a:stretch/>
        </p:blipFill>
        <p:spPr>
          <a:xfrm>
            <a:off x="3309453" y="503582"/>
            <a:ext cx="5582756" cy="63544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96491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FEF3E2D5-0183-4180-B9C3-C24CCE287FC3}" type="datetime1">
              <a:rPr lang="fr-FR" sz="1800" smtClean="0">
                <a:latin typeface="Brush Script MT" panose="03060802040406070304" pitchFamily="66" charset="0"/>
              </a:rPr>
              <a:t>15/02/2019</a:t>
            </a:fld>
            <a:endParaRPr lang="fr-FR" sz="1800" dirty="0"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-1265583" y="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Brush Script MT" panose="03060802040406070304" pitchFamily="66" charset="0"/>
              </a:rPr>
              <a:t>PPS Lande 2019</a:t>
            </a:r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0"/>
            <a:ext cx="2743200" cy="365125"/>
          </a:xfrm>
        </p:spPr>
        <p:txBody>
          <a:bodyPr/>
          <a:lstStyle/>
          <a:p>
            <a:fld id="{62ABBF15-05B4-4DB9-92BF-363A3BF27041}" type="slidenum">
              <a:rPr lang="fr-FR" sz="1800" b="1" smtClean="0">
                <a:latin typeface="Brush Script MT" panose="03060802040406070304" pitchFamily="66" charset="0"/>
              </a:rPr>
              <a:t>10</a:t>
            </a:fld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84539" y="-140604"/>
            <a:ext cx="762292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7953" y="383944"/>
            <a:ext cx="9016093" cy="64740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9134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FEF3E2D5-0183-4180-B9C3-C24CCE287FC3}" type="datetime1">
              <a:rPr lang="fr-FR" sz="1800" smtClean="0">
                <a:latin typeface="Brush Script MT" panose="03060802040406070304" pitchFamily="66" charset="0"/>
              </a:rPr>
              <a:t>15/02/2019</a:t>
            </a:fld>
            <a:endParaRPr lang="fr-FR" sz="1800" dirty="0"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-1265583" y="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Brush Script MT" panose="03060802040406070304" pitchFamily="66" charset="0"/>
              </a:rPr>
              <a:t>PPS Lande 2019</a:t>
            </a:r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0"/>
            <a:ext cx="2743200" cy="365125"/>
          </a:xfrm>
        </p:spPr>
        <p:txBody>
          <a:bodyPr/>
          <a:lstStyle/>
          <a:p>
            <a:fld id="{62ABBF15-05B4-4DB9-92BF-363A3BF27041}" type="slidenum">
              <a:rPr lang="fr-FR" sz="1800" b="1" smtClean="0">
                <a:latin typeface="Brush Script MT" panose="03060802040406070304" pitchFamily="66" charset="0"/>
              </a:rPr>
              <a:t>11</a:t>
            </a:fld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84539" y="-140604"/>
            <a:ext cx="762292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4632" y="442843"/>
            <a:ext cx="9622735" cy="64151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19998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FEF3E2D5-0183-4180-B9C3-C24CCE287FC3}" type="datetime1">
              <a:rPr lang="fr-FR" sz="1800" smtClean="0">
                <a:latin typeface="Brush Script MT" panose="03060802040406070304" pitchFamily="66" charset="0"/>
              </a:rPr>
              <a:t>15/02/2019</a:t>
            </a:fld>
            <a:endParaRPr lang="fr-FR" sz="1800" dirty="0"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-1265583" y="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Brush Script MT" panose="03060802040406070304" pitchFamily="66" charset="0"/>
              </a:rPr>
              <a:t>PPS Lande 2019</a:t>
            </a:r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0"/>
            <a:ext cx="2743200" cy="365125"/>
          </a:xfrm>
        </p:spPr>
        <p:txBody>
          <a:bodyPr/>
          <a:lstStyle/>
          <a:p>
            <a:fld id="{62ABBF15-05B4-4DB9-92BF-363A3BF27041}" type="slidenum">
              <a:rPr lang="fr-FR" sz="1800" b="1" smtClean="0">
                <a:latin typeface="Brush Script MT" panose="03060802040406070304" pitchFamily="66" charset="0"/>
              </a:rPr>
              <a:t>12</a:t>
            </a:fld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84539" y="-140604"/>
            <a:ext cx="762292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8250" y="381000"/>
            <a:ext cx="9715500" cy="6477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5525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FEF3E2D5-0183-4180-B9C3-C24CCE287FC3}" type="datetime1">
              <a:rPr lang="fr-FR" sz="1800" smtClean="0">
                <a:latin typeface="Brush Script MT" panose="03060802040406070304" pitchFamily="66" charset="0"/>
              </a:rPr>
              <a:t>15/02/2019</a:t>
            </a:fld>
            <a:endParaRPr lang="fr-FR" sz="1800" dirty="0"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-1265583" y="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Brush Script MT" panose="03060802040406070304" pitchFamily="66" charset="0"/>
              </a:rPr>
              <a:t>PPS Lande 2019</a:t>
            </a:r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0"/>
            <a:ext cx="2743200" cy="365125"/>
          </a:xfrm>
        </p:spPr>
        <p:txBody>
          <a:bodyPr/>
          <a:lstStyle/>
          <a:p>
            <a:fld id="{62ABBF15-05B4-4DB9-92BF-363A3BF27041}" type="slidenum">
              <a:rPr lang="fr-FR" sz="1800" b="1" smtClean="0">
                <a:latin typeface="Brush Script MT" panose="03060802040406070304" pitchFamily="66" charset="0"/>
              </a:rPr>
              <a:t>13</a:t>
            </a:fld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84539" y="-140604"/>
            <a:ext cx="762292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1502" y="398669"/>
            <a:ext cx="9688996" cy="64593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53508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FEF3E2D5-0183-4180-B9C3-C24CCE287FC3}" type="datetime1">
              <a:rPr lang="fr-FR" sz="1800" smtClean="0">
                <a:latin typeface="Brush Script MT" panose="03060802040406070304" pitchFamily="66" charset="0"/>
              </a:rPr>
              <a:t>15/02/2019</a:t>
            </a:fld>
            <a:endParaRPr lang="fr-FR" sz="1800" dirty="0"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-1265583" y="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Brush Script MT" panose="03060802040406070304" pitchFamily="66" charset="0"/>
              </a:rPr>
              <a:t>PPS Lande 2019</a:t>
            </a:r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0"/>
            <a:ext cx="2743200" cy="365125"/>
          </a:xfrm>
        </p:spPr>
        <p:txBody>
          <a:bodyPr/>
          <a:lstStyle/>
          <a:p>
            <a:fld id="{62ABBF15-05B4-4DB9-92BF-363A3BF27041}" type="slidenum">
              <a:rPr lang="fr-FR" sz="1800" b="1" smtClean="0">
                <a:latin typeface="Brush Script MT" panose="03060802040406070304" pitchFamily="66" charset="0"/>
              </a:rPr>
              <a:t>14</a:t>
            </a:fld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84539" y="-140604"/>
            <a:ext cx="762292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15"/>
          <a:stretch/>
        </p:blipFill>
        <p:spPr>
          <a:xfrm>
            <a:off x="2645958" y="646331"/>
            <a:ext cx="6900081" cy="595042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2284539" y="350628"/>
            <a:ext cx="7548861" cy="600164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dirty="0" smtClean="0">
                <a:ln w="0">
                  <a:solidFill>
                    <a:srgbClr val="FFFF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C’était</a:t>
            </a:r>
          </a:p>
          <a:p>
            <a:pPr algn="ctr"/>
            <a:r>
              <a:rPr lang="fr-FR" sz="9600" b="1" dirty="0" smtClean="0">
                <a:ln w="0">
                  <a:solidFill>
                    <a:srgbClr val="FFFF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une </a:t>
            </a:r>
            <a:r>
              <a:rPr lang="fr-FR" sz="9600" b="1" dirty="0">
                <a:ln w="0">
                  <a:solidFill>
                    <a:srgbClr val="FFFF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série de </a:t>
            </a:r>
            <a:r>
              <a:rPr lang="fr-FR" sz="9600" b="1" dirty="0" smtClean="0">
                <a:ln w="0">
                  <a:solidFill>
                    <a:srgbClr val="FFFF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photos</a:t>
            </a:r>
          </a:p>
          <a:p>
            <a:pPr algn="ctr"/>
            <a:r>
              <a:rPr lang="fr-FR" sz="9600" b="1" dirty="0" smtClean="0">
                <a:ln w="0">
                  <a:solidFill>
                    <a:srgbClr val="FFFF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 surnaturelles</a:t>
            </a:r>
            <a:r>
              <a:rPr lang="fr-FR" sz="9600" b="1" dirty="0" smtClean="0">
                <a:ln w="0">
                  <a:solidFill>
                    <a:srgbClr val="FFFF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 </a:t>
            </a:r>
            <a:endParaRPr lang="fr-FR" sz="9600" b="1" dirty="0" smtClean="0">
              <a:ln w="0">
                <a:solidFill>
                  <a:srgbClr val="FFFF00"/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  <a:p>
            <a:pPr algn="ctr"/>
            <a:r>
              <a:rPr lang="fr-FR" sz="9600" b="1" dirty="0" smtClean="0">
                <a:ln w="0">
                  <a:solidFill>
                    <a:srgbClr val="FFFF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par Lande</a:t>
            </a:r>
            <a:endParaRPr lang="fr-FR" sz="9600" b="1" cap="none" spc="0" dirty="0">
              <a:ln w="0">
                <a:solidFill>
                  <a:srgbClr val="FFFF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5673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79</TotalTime>
  <Words>308</Words>
  <Application>Microsoft Office PowerPoint</Application>
  <PresentationFormat>Grand écran</PresentationFormat>
  <Paragraphs>79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9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2019-02-15T15:23:35Z</dcterms:created>
  <dcterms:modified xsi:type="dcterms:W3CDTF">2019-02-15T20:02:14Z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