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 id="275" r:id="rId20"/>
    <p:sldId id="276" r:id="rId21"/>
    <p:sldId id="270"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qGGz5d9SEIrv8Tg4TuAuA==" hashData="OnfRNR2gTOtVtzSA1a5Qv5XjOGa9WfZuS3EwKlBusxY4sJJ4l9p+tyjBKo/Gkske3+QCVw8us/USEcEemjCK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01/02/2019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39330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461842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12167024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630293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8947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01/02/2019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01/02/2019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01/02/2019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01/02/2019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459503"/>
            <a:ext cx="10139543" cy="193899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err="1" smtClean="0">
                <a:latin typeface="Brush Script MT" panose="03060802040406070304" pitchFamily="66" charset="0"/>
              </a:rPr>
              <a:t>Snapchat</a:t>
            </a:r>
            <a:r>
              <a:rPr lang="fr-FR" sz="6000" b="1" dirty="0" smtClean="0">
                <a:latin typeface="Brush Script MT" panose="03060802040406070304" pitchFamily="66" charset="0"/>
              </a:rPr>
              <a:t>  </a:t>
            </a:r>
            <a:r>
              <a:rPr lang="fr-FR" sz="6000" b="1" dirty="0">
                <a:latin typeface="Brush Script MT" panose="03060802040406070304" pitchFamily="66" charset="0"/>
              </a:rPr>
              <a:t>les pires photos </a:t>
            </a:r>
            <a:r>
              <a:rPr lang="fr-FR" sz="6000" b="1" dirty="0" smtClean="0">
                <a:latin typeface="Brush Script MT" panose="03060802040406070304" pitchFamily="66" charset="0"/>
              </a:rPr>
              <a:t>reçues</a:t>
            </a:r>
          </a:p>
          <a:p>
            <a:r>
              <a:rPr lang="fr-FR" sz="6000" b="1" dirty="0">
                <a:latin typeface="Brush Script MT" panose="03060802040406070304" pitchFamily="66" charset="0"/>
              </a:rPr>
              <a:t> </a:t>
            </a:r>
            <a:r>
              <a:rPr lang="fr-FR" sz="6000" b="1" dirty="0" smtClean="0">
                <a:latin typeface="Brush Script MT" panose="03060802040406070304" pitchFamily="66" charset="0"/>
              </a:rPr>
              <a:t>               par Lande  N° </a:t>
            </a:r>
            <a:r>
              <a:rPr lang="fr-FR" sz="6000" b="1" dirty="0" smtClean="0">
                <a:latin typeface="Brush Script MT" panose="03060802040406070304" pitchFamily="66" charset="0"/>
              </a:rPr>
              <a:t>2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the-shadows- (ronny)_010.wav"/>
          </p:stSnd>
        </p:sndAc>
      </p:transition>
    </mc:Choice>
    <mc:Fallback>
      <p:transition spd="slow" advTm="8000">
        <p:circle/>
        <p:sndAc>
          <p:stSnd loop="1">
            <p:snd r:embed="rId3" name="the-shadows- (ronny)_0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044841" y="612844"/>
            <a:ext cx="10102317" cy="5632311"/>
          </a:xfrm>
          <a:prstGeom prst="rect">
            <a:avLst/>
          </a:prstGeom>
        </p:spPr>
        <p:txBody>
          <a:bodyPr wrap="square">
            <a:spAutoFit/>
          </a:bodyPr>
          <a:lstStyle/>
          <a:p>
            <a:r>
              <a:rPr lang="fr-FR" sz="3600" b="1" dirty="0">
                <a:latin typeface="Brush Script MT" panose="03060802040406070304" pitchFamily="66" charset="0"/>
              </a:rPr>
              <a:t>C’est souvent sur internet, et en particulier sur les réseaux sociaux, qu’on trouve des perles rares. Quand je parle de perles rares, je parle de choses très drôles ou très gênantes, en l’</a:t>
            </a:r>
            <a:r>
              <a:rPr lang="fr-FR" sz="3600" b="1" dirty="0" err="1">
                <a:latin typeface="Brush Script MT" panose="03060802040406070304" pitchFamily="66" charset="0"/>
              </a:rPr>
              <a:t>occurence</a:t>
            </a:r>
            <a:r>
              <a:rPr lang="fr-FR" sz="3600" b="1" dirty="0">
                <a:latin typeface="Brush Script MT" panose="03060802040406070304" pitchFamily="66" charset="0"/>
              </a:rPr>
              <a:t> ici on parlera plus de choses gênantes. Sur </a:t>
            </a:r>
            <a:r>
              <a:rPr lang="fr-FR" sz="3600" b="1" dirty="0" err="1">
                <a:latin typeface="Brush Script MT" panose="03060802040406070304" pitchFamily="66" charset="0"/>
              </a:rPr>
              <a:t>Snapchat</a:t>
            </a:r>
            <a:r>
              <a:rPr lang="fr-FR" sz="3600" b="1" dirty="0">
                <a:latin typeface="Brush Script MT" panose="03060802040406070304" pitchFamily="66" charset="0"/>
              </a:rPr>
              <a:t>, ce que vous envoyez a une durée limitée et donc ne reste pas. Mais évidemment, des personnes plutôt malignes vont parfois faire des </a:t>
            </a:r>
            <a:r>
              <a:rPr lang="fr-FR" sz="3600" b="1" dirty="0" err="1">
                <a:latin typeface="Brush Script MT" panose="03060802040406070304" pitchFamily="66" charset="0"/>
              </a:rPr>
              <a:t>screenshots</a:t>
            </a:r>
            <a:r>
              <a:rPr lang="fr-FR" sz="3600" b="1" dirty="0">
                <a:latin typeface="Brush Script MT" panose="03060802040406070304" pitchFamily="66" charset="0"/>
              </a:rPr>
              <a:t> pour pouvoir garder la photo, et c’est souvent à l’insu de la personne concernée. On obtient du coup des </a:t>
            </a:r>
            <a:r>
              <a:rPr lang="fr-FR" sz="3600" b="1" dirty="0" err="1">
                <a:latin typeface="Brush Script MT" panose="03060802040406070304" pitchFamily="66" charset="0"/>
              </a:rPr>
              <a:t>snaps</a:t>
            </a:r>
            <a:r>
              <a:rPr lang="fr-FR" sz="3600" b="1" dirty="0">
                <a:latin typeface="Brush Script MT" panose="03060802040406070304" pitchFamily="66" charset="0"/>
              </a:rPr>
              <a:t> assez gênants mais qui au final nous font rire. Découvrez donc une série des pires </a:t>
            </a:r>
            <a:r>
              <a:rPr lang="fr-FR" sz="3600" b="1" dirty="0" err="1">
                <a:latin typeface="Brush Script MT" panose="03060802040406070304" pitchFamily="66" charset="0"/>
              </a:rPr>
              <a:t>snaps</a:t>
            </a:r>
            <a:r>
              <a:rPr lang="fr-FR" sz="3600" b="1" dirty="0">
                <a:latin typeface="Brush Script MT" panose="03060802040406070304" pitchFamily="66" charset="0"/>
              </a:rPr>
              <a:t> reçus.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10353" r="-683"/>
          <a:stretch/>
        </p:blipFill>
        <p:spPr>
          <a:xfrm>
            <a:off x="1875319" y="648223"/>
            <a:ext cx="8441362" cy="5604836"/>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572"/>
          <a:stretch/>
        </p:blipFill>
        <p:spPr>
          <a:xfrm>
            <a:off x="3954117" y="589890"/>
            <a:ext cx="4283765" cy="5678219"/>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929"/>
          <a:stretch/>
        </p:blipFill>
        <p:spPr>
          <a:xfrm>
            <a:off x="3829878" y="626999"/>
            <a:ext cx="4532244" cy="5603999"/>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21642" r="299"/>
          <a:stretch/>
        </p:blipFill>
        <p:spPr>
          <a:xfrm>
            <a:off x="3946290" y="609599"/>
            <a:ext cx="4299420" cy="5643460"/>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142" b="17874"/>
          <a:stretch/>
        </p:blipFill>
        <p:spPr>
          <a:xfrm>
            <a:off x="4163931" y="612912"/>
            <a:ext cx="3864136" cy="5632174"/>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3527" r="8" b="7633"/>
          <a:stretch/>
        </p:blipFill>
        <p:spPr>
          <a:xfrm>
            <a:off x="4106449" y="655268"/>
            <a:ext cx="3979101" cy="5597791"/>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146" b="20579"/>
          <a:stretch/>
        </p:blipFill>
        <p:spPr>
          <a:xfrm>
            <a:off x="4114527" y="597165"/>
            <a:ext cx="3962945" cy="5663670"/>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786"/>
          <a:stretch/>
        </p:blipFill>
        <p:spPr>
          <a:xfrm>
            <a:off x="3695300" y="648482"/>
            <a:ext cx="4759588" cy="5500527"/>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1478" b="14919"/>
          <a:stretch/>
        </p:blipFill>
        <p:spPr>
          <a:xfrm>
            <a:off x="2712968" y="588375"/>
            <a:ext cx="6766063" cy="5664684"/>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112" b="6912"/>
          <a:stretch/>
        </p:blipFill>
        <p:spPr>
          <a:xfrm>
            <a:off x="2765976" y="662607"/>
            <a:ext cx="6660046" cy="5532783"/>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3206"/>
          <a:stretch/>
        </p:blipFill>
        <p:spPr>
          <a:xfrm>
            <a:off x="4103800" y="612912"/>
            <a:ext cx="3984398" cy="5632174"/>
          </a:xfrm>
          <a:prstGeom prst="rect">
            <a:avLst/>
          </a:prstGeom>
          <a:effectLst>
            <a:softEdge rad="127000"/>
          </a:effectLst>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670"/>
          <a:stretch/>
        </p:blipFill>
        <p:spPr>
          <a:xfrm>
            <a:off x="3631096" y="635456"/>
            <a:ext cx="4929808" cy="5587087"/>
          </a:xfrm>
          <a:prstGeom prst="rect">
            <a:avLst/>
          </a:prstGeom>
          <a:effectLst>
            <a:softEdge rad="127000"/>
          </a:effectLst>
        </p:spPr>
      </p:pic>
    </p:spTree>
    <p:extLst>
      <p:ext uri="{BB962C8B-B14F-4D97-AF65-F5344CB8AC3E}">
        <p14:creationId xmlns:p14="http://schemas.microsoft.com/office/powerpoint/2010/main" val="283318409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11981" r="-3661" b="7246"/>
          <a:stretch/>
        </p:blipFill>
        <p:spPr>
          <a:xfrm>
            <a:off x="3420771" y="659295"/>
            <a:ext cx="5350457" cy="5539409"/>
          </a:xfrm>
          <a:prstGeom prst="rect">
            <a:avLst/>
          </a:prstGeom>
          <a:effectLst>
            <a:softEdge rad="127000"/>
          </a:effectLst>
        </p:spPr>
      </p:pic>
    </p:spTree>
    <p:extLst>
      <p:ext uri="{BB962C8B-B14F-4D97-AF65-F5344CB8AC3E}">
        <p14:creationId xmlns:p14="http://schemas.microsoft.com/office/powerpoint/2010/main" val="1222141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9276" r="538" b="9372"/>
          <a:stretch/>
        </p:blipFill>
        <p:spPr>
          <a:xfrm>
            <a:off x="3581400" y="568877"/>
            <a:ext cx="4942373" cy="5720246"/>
          </a:xfrm>
          <a:prstGeom prst="rect">
            <a:avLst/>
          </a:prstGeom>
          <a:effectLst>
            <a:softEdge rad="127000"/>
          </a:effectLst>
        </p:spPr>
      </p:pic>
    </p:spTree>
    <p:extLst>
      <p:ext uri="{BB962C8B-B14F-4D97-AF65-F5344CB8AC3E}">
        <p14:creationId xmlns:p14="http://schemas.microsoft.com/office/powerpoint/2010/main" val="119228786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4577" r="-265" b="-972"/>
          <a:stretch/>
        </p:blipFill>
        <p:spPr>
          <a:xfrm>
            <a:off x="3680326" y="629477"/>
            <a:ext cx="4831348" cy="5661533"/>
          </a:xfrm>
          <a:prstGeom prst="rect">
            <a:avLst/>
          </a:prstGeom>
          <a:effectLst>
            <a:softEdge rad="63500"/>
          </a:effectLst>
        </p:spPr>
      </p:pic>
    </p:spTree>
    <p:extLst>
      <p:ext uri="{BB962C8B-B14F-4D97-AF65-F5344CB8AC3E}">
        <p14:creationId xmlns:p14="http://schemas.microsoft.com/office/powerpoint/2010/main" val="198081581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214192" y="587935"/>
            <a:ext cx="3684104" cy="5665124"/>
          </a:xfrm>
          <a:prstGeom prst="rect">
            <a:avLst/>
          </a:prstGeom>
          <a:effectLst>
            <a:softEdge rad="127000"/>
          </a:effectLst>
        </p:spPr>
      </p:pic>
    </p:spTree>
    <p:extLst>
      <p:ext uri="{BB962C8B-B14F-4D97-AF65-F5344CB8AC3E}">
        <p14:creationId xmlns:p14="http://schemas.microsoft.com/office/powerpoint/2010/main" val="65401854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3" name="Image 2"/>
          <p:cNvPicPr>
            <a:picLocks noChangeAspect="1"/>
          </p:cNvPicPr>
          <p:nvPr/>
        </p:nvPicPr>
        <p:blipFill>
          <a:blip r:embed="rId4"/>
          <a:stretch>
            <a:fillRect/>
          </a:stretch>
        </p:blipFill>
        <p:spPr>
          <a:xfrm>
            <a:off x="2762250" y="709612"/>
            <a:ext cx="6667500" cy="5438775"/>
          </a:xfrm>
          <a:prstGeom prst="rect">
            <a:avLst/>
          </a:prstGeom>
          <a:effectLst>
            <a:softEdge rad="127000"/>
          </a:effectLst>
        </p:spPr>
      </p:pic>
    </p:spTree>
    <p:extLst>
      <p:ext uri="{BB962C8B-B14F-4D97-AF65-F5344CB8AC3E}">
        <p14:creationId xmlns:p14="http://schemas.microsoft.com/office/powerpoint/2010/main" val="146723788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3" name="Image 2"/>
          <p:cNvPicPr>
            <a:picLocks noChangeAspect="1"/>
          </p:cNvPicPr>
          <p:nvPr/>
        </p:nvPicPr>
        <p:blipFill>
          <a:blip r:embed="rId4"/>
          <a:stretch>
            <a:fillRect/>
          </a:stretch>
        </p:blipFill>
        <p:spPr>
          <a:xfrm>
            <a:off x="2322201" y="650424"/>
            <a:ext cx="7486817" cy="5602635"/>
          </a:xfrm>
          <a:prstGeom prst="rect">
            <a:avLst/>
          </a:prstGeom>
          <a:effectLst>
            <a:softEdge rad="127000"/>
          </a:effectLst>
        </p:spPr>
      </p:pic>
    </p:spTree>
    <p:extLst>
      <p:ext uri="{BB962C8B-B14F-4D97-AF65-F5344CB8AC3E}">
        <p14:creationId xmlns:p14="http://schemas.microsoft.com/office/powerpoint/2010/main" val="183644695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
        <p:nvSpPr>
          <p:cNvPr id="9" name="Rectangle 8"/>
          <p:cNvSpPr/>
          <p:nvPr/>
        </p:nvSpPr>
        <p:spPr>
          <a:xfrm>
            <a:off x="838200" y="2132963"/>
            <a:ext cx="10909464" cy="2123658"/>
          </a:xfrm>
          <a:prstGeom prst="rect">
            <a:avLst/>
          </a:prstGeom>
        </p:spPr>
        <p:txBody>
          <a:bodyPr wrap="square">
            <a:spAutoFit/>
          </a:bodyPr>
          <a:lstStyle/>
          <a:p>
            <a:r>
              <a:rPr lang="fr-FR" sz="6600" b="1" dirty="0" smtClean="0">
                <a:latin typeface="Brush Script MT" panose="03060802040406070304" pitchFamily="66" charset="0"/>
              </a:rPr>
              <a:t>  </a:t>
            </a:r>
            <a:r>
              <a:rPr lang="fr-FR" sz="6600" b="1" dirty="0">
                <a:latin typeface="Brush Script MT" panose="03060802040406070304" pitchFamily="66" charset="0"/>
              </a:rPr>
              <a:t> </a:t>
            </a:r>
            <a:r>
              <a:rPr lang="fr-FR" sz="6600" b="1" dirty="0" err="1" smtClean="0">
                <a:latin typeface="Brush Script MT" panose="03060802040406070304" pitchFamily="66" charset="0"/>
              </a:rPr>
              <a:t>Snapchat</a:t>
            </a:r>
            <a:r>
              <a:rPr lang="fr-FR" sz="6600" b="1" dirty="0" smtClean="0">
                <a:latin typeface="Brush Script MT" panose="03060802040406070304" pitchFamily="66" charset="0"/>
              </a:rPr>
              <a:t>  </a:t>
            </a:r>
            <a:r>
              <a:rPr lang="fr-FR" sz="6600" b="1" dirty="0">
                <a:latin typeface="Brush Script MT" panose="03060802040406070304" pitchFamily="66" charset="0"/>
              </a:rPr>
              <a:t>les pires photos </a:t>
            </a:r>
            <a:r>
              <a:rPr lang="fr-FR" sz="6600" b="1" dirty="0" smtClean="0">
                <a:latin typeface="Brush Script MT" panose="03060802040406070304" pitchFamily="66" charset="0"/>
              </a:rPr>
              <a:t>reçues</a:t>
            </a:r>
          </a:p>
          <a:p>
            <a:r>
              <a:rPr lang="fr-FR" sz="6600" b="1" dirty="0" smtClean="0">
                <a:latin typeface="Brush Script MT" panose="03060802040406070304" pitchFamily="66" charset="0"/>
              </a:rPr>
              <a:t>                par Lande N° </a:t>
            </a:r>
            <a:r>
              <a:rPr lang="fr-FR" sz="6600" b="1" dirty="0" smtClean="0">
                <a:latin typeface="Brush Script MT" panose="03060802040406070304" pitchFamily="66" charset="0"/>
              </a:rPr>
              <a:t>2</a:t>
            </a:r>
          </a:p>
        </p:txBody>
      </p:sp>
    </p:spTree>
    <p:extLst>
      <p:ext uri="{BB962C8B-B14F-4D97-AF65-F5344CB8AC3E}">
        <p14:creationId xmlns:p14="http://schemas.microsoft.com/office/powerpoint/2010/main" val="137666348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TotalTime>
  <Words>476</Words>
  <Application>Microsoft Office PowerPoint</Application>
  <PresentationFormat>Grand écran</PresentationFormat>
  <Paragraphs>110</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2019-02-01T14:09:57Z</dcterms:created>
  <dcterms:modified xsi:type="dcterms:W3CDTF">2019-02-01T18:47:19Z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