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9" r:id="rId2"/>
    <p:sldId id="260" r:id="rId3"/>
    <p:sldId id="256" r:id="rId4"/>
    <p:sldId id="267" r:id="rId5"/>
    <p:sldId id="258" r:id="rId6"/>
    <p:sldId id="257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mJh4LEdYMu3scml8AUHhg==" hashData="TxV4RxXAyuFKZtWDstH4EMLifqsWc0dxWlhc6l4L62OqXb7r6KOA8K3rl+9InwSF31piGHCWZcn6wqq123URy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78" y="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86592-16D9-4C7F-9840-20D94DB85BC2}" type="datetimeFigureOut">
              <a:rPr lang="fr-FR" smtClean="0"/>
              <a:t>28/01/2021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1BB809-2394-4711-8D76-C841FE1D76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347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533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9850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6950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2822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3967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4285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62966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7518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890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9852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5731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5211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90998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678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8530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F773B-04E4-4B26-90F0-C456EFAE793F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10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576D4-6F81-42D5-BA46-80906AF72C1B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527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2BE22-3BBD-4651-992D-61E1E9C7A707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578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51961-0101-463D-B4C8-3DE76A5944F3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4269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6194-2B58-434C-B99A-98747DB74F98}" type="datetime1">
              <a:rPr lang="fr-FR" smtClean="0"/>
              <a:t>28/01/2021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58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5761E-F00F-494F-AC73-2B46D77EB1E2}" type="datetime1">
              <a:rPr lang="fr-FR" smtClean="0"/>
              <a:t>28/01/2021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41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1C842-8FFE-46B3-BF15-81D066176757}" type="datetime1">
              <a:rPr lang="fr-FR" smtClean="0"/>
              <a:t>28/01/2021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8633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2EF7-D0C2-4A5C-8D53-82492807A005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11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CFE79-A57C-4DE2-8FD2-3373E03AE835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588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04FF-63DB-4FB1-AEBE-A87B6E08D947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654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18DE7-ABA5-400A-8E44-62652856BD74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57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/>
            </a:gs>
            <a:gs pos="2000">
              <a:srgbClr val="FFC000"/>
            </a:gs>
            <a:gs pos="84000">
              <a:schemeClr val="bg1"/>
            </a:gs>
            <a:gs pos="87000">
              <a:schemeClr val="bg1"/>
            </a:gs>
            <a:gs pos="94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943A6-C2DA-4B13-8FA9-FB2AB62F0C89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7836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3751" r="-158" b="2483"/>
          <a:stretch/>
        </p:blipFill>
        <p:spPr>
          <a:xfrm>
            <a:off x="838200" y="675400"/>
            <a:ext cx="10515599" cy="54653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996551" y="3395273"/>
            <a:ext cx="10148932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Les femmes et</a:t>
            </a:r>
          </a:p>
          <a:p>
            <a:pPr algn="ctr"/>
            <a:r>
              <a:rPr lang="fr-FR" sz="720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l’humour </a:t>
            </a:r>
            <a:r>
              <a:rPr lang="fr-FR" sz="720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drôle </a:t>
            </a:r>
            <a:r>
              <a:rPr lang="fr-FR" sz="720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N°6</a:t>
            </a:r>
            <a:endParaRPr lang="fr-FR" sz="72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697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  <p:sndAc>
          <p:stSnd loop="1">
            <p:snd r:embed="rId3" name="_Love.wav"/>
          </p:stSnd>
        </p:sndAc>
      </p:transition>
    </mc:Choice>
    <mc:Fallback>
      <p:transition spd="slow" advTm="14000">
        <p:wedge/>
        <p:sndAc>
          <p:stSnd loop="1">
            <p:snd r:embed="rId3" name="_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9350" y="714555"/>
            <a:ext cx="7850039" cy="54173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3151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757238"/>
            <a:ext cx="10515600" cy="529113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2326657" y="569627"/>
            <a:ext cx="748871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Des spécialistes</a:t>
            </a:r>
            <a:endParaRPr lang="fr-FR" sz="88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86449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1879" y="674298"/>
            <a:ext cx="7539487" cy="54001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29481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0324" y="721360"/>
            <a:ext cx="6711351" cy="54152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6653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6103" r="80" b="6175"/>
          <a:stretch/>
        </p:blipFill>
        <p:spPr>
          <a:xfrm>
            <a:off x="1199277" y="689074"/>
            <a:ext cx="9743477" cy="54123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8054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528" r="50" b="18097"/>
          <a:stretch/>
        </p:blipFill>
        <p:spPr>
          <a:xfrm>
            <a:off x="1989826" y="743200"/>
            <a:ext cx="8212347" cy="53715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2692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5643" r="8" b="5721"/>
          <a:stretch/>
        </p:blipFill>
        <p:spPr>
          <a:xfrm>
            <a:off x="1767832" y="718600"/>
            <a:ext cx="8656336" cy="5420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3596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883" r="-52" b="11084"/>
          <a:stretch/>
        </p:blipFill>
        <p:spPr>
          <a:xfrm>
            <a:off x="1963947" y="714940"/>
            <a:ext cx="8264106" cy="53606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846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803" r="-347" b="19541"/>
          <a:stretch/>
        </p:blipFill>
        <p:spPr>
          <a:xfrm>
            <a:off x="1708030" y="703466"/>
            <a:ext cx="8798943" cy="54062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3128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803" r="-52" b="11870"/>
          <a:stretch/>
        </p:blipFill>
        <p:spPr>
          <a:xfrm>
            <a:off x="2188234" y="721325"/>
            <a:ext cx="7815532" cy="54153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8078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517" b="23381"/>
          <a:stretch/>
        </p:blipFill>
        <p:spPr>
          <a:xfrm>
            <a:off x="1723213" y="695205"/>
            <a:ext cx="8695605" cy="54001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82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42177"/>
          <a:stretch/>
        </p:blipFill>
        <p:spPr>
          <a:xfrm>
            <a:off x="2801406" y="714542"/>
            <a:ext cx="6550926" cy="53929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985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4713" y="666749"/>
            <a:ext cx="5443537" cy="54435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8925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751" r="-158" b="2483"/>
          <a:stretch/>
        </p:blipFill>
        <p:spPr>
          <a:xfrm>
            <a:off x="838200" y="675400"/>
            <a:ext cx="10515599" cy="54653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403646" y="2460828"/>
            <a:ext cx="9020418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Les femmes et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l’humour drôle </a:t>
            </a:r>
            <a:endParaRPr lang="fr-FR" sz="8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72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122</TotalTime>
  <Words>105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2020-12-22T16:10:08Z</dcterms:created>
  <dcterms:modified xsi:type="dcterms:W3CDTF">2021-01-28T15:21:58Z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