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QT/d5bD3MqEtjRtwox3VQ==" hashData="6h58ONEHt5VBLU1gskMjDC7QkGRzx9RshckxWFiaBG4XVMzVSlkpHyLZQQ7Qv8BVSdk/NU0hRK4Rbp9Jq226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15787" y="3395273"/>
            <a:ext cx="10110460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72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0" y="714555"/>
            <a:ext cx="7850039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26657" y="569627"/>
            <a:ext cx="74887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Des spécialistes</a:t>
            </a:r>
            <a:endParaRPr lang="fr-FR" sz="8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79" y="674298"/>
            <a:ext cx="7539487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7207" r="-743" b="26225"/>
          <a:stretch/>
        </p:blipFill>
        <p:spPr>
          <a:xfrm>
            <a:off x="1013764" y="715454"/>
            <a:ext cx="10340036" cy="5427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15" t="8081" r="1257" b="13858"/>
          <a:stretch/>
        </p:blipFill>
        <p:spPr>
          <a:xfrm>
            <a:off x="863596" y="685800"/>
            <a:ext cx="10432873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355" b="12753"/>
          <a:stretch/>
        </p:blipFill>
        <p:spPr>
          <a:xfrm>
            <a:off x="2081212" y="701343"/>
            <a:ext cx="8029575" cy="5387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63" r="-273" b="4727"/>
          <a:stretch/>
        </p:blipFill>
        <p:spPr>
          <a:xfrm>
            <a:off x="1128713" y="693365"/>
            <a:ext cx="9944099" cy="5408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650" y="690563"/>
            <a:ext cx="8615363" cy="5414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4789" y="669326"/>
            <a:ext cx="7332453" cy="5451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019" y="728298"/>
            <a:ext cx="8833449" cy="5368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77952"/>
            <a:ext cx="10515600" cy="5434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9789" y="714555"/>
            <a:ext cx="8643668" cy="5434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46" y="2460828"/>
            <a:ext cx="90204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106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2020-12-22T16:10:08Z</dcterms:created>
  <dcterms:modified xsi:type="dcterms:W3CDTF">2021-01-28T14:43:45Z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