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8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k/Jlh+hDC3aR9WxbIdgXQ==" hashData="ODLG/ekX+FitCyWjoa/kWhNh610g1MPMtLBmpxeGwuzF34J5bT06gW81/6VBjr9hL+Qm4VddETRxWAoCDIlH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010176" y="3395273"/>
            <a:ext cx="1012168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drôle </a:t>
            </a:r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N°3</a:t>
            </a:r>
            <a:endParaRPr lang="fr-FR" sz="72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50" y="714555"/>
            <a:ext cx="7850039" cy="5417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326657" y="569627"/>
            <a:ext cx="74887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Des spécialistes</a:t>
            </a:r>
            <a:endParaRPr lang="fr-FR" sz="88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879" y="674298"/>
            <a:ext cx="7539487" cy="5400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47" b="7633"/>
          <a:stretch/>
        </p:blipFill>
        <p:spPr>
          <a:xfrm>
            <a:off x="838200" y="678878"/>
            <a:ext cx="10515600" cy="54361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347" t="8828" r="3755" b="7905"/>
          <a:stretch/>
        </p:blipFill>
        <p:spPr>
          <a:xfrm>
            <a:off x="838200" y="671819"/>
            <a:ext cx="10391775" cy="5378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97" t="14836" r="797" b="17033"/>
          <a:stretch/>
        </p:blipFill>
        <p:spPr>
          <a:xfrm>
            <a:off x="837105" y="685801"/>
            <a:ext cx="10516696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58083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200" t="5600" r="6200" b="6667"/>
          <a:stretch/>
        </p:blipFill>
        <p:spPr>
          <a:xfrm>
            <a:off x="838200" y="701557"/>
            <a:ext cx="10372724" cy="538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7187" r="-235" b="14141"/>
          <a:stretch/>
        </p:blipFill>
        <p:spPr>
          <a:xfrm>
            <a:off x="838200" y="700089"/>
            <a:ext cx="10515600" cy="5394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86" t="-10871" r="186" b="10871"/>
          <a:stretch/>
        </p:blipFill>
        <p:spPr>
          <a:xfrm>
            <a:off x="813216" y="0"/>
            <a:ext cx="10515600" cy="61269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02" t="16727" r="-278" b="10873"/>
          <a:stretch/>
        </p:blipFill>
        <p:spPr>
          <a:xfrm>
            <a:off x="838200" y="700088"/>
            <a:ext cx="10515600" cy="53970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2" t="5424" r="262" b="10848"/>
          <a:stretch/>
        </p:blipFill>
        <p:spPr>
          <a:xfrm>
            <a:off x="838200" y="711476"/>
            <a:ext cx="10515601" cy="5425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22" t="8772" r="889" b="13749"/>
          <a:stretch/>
        </p:blipFill>
        <p:spPr>
          <a:xfrm>
            <a:off x="838200" y="685800"/>
            <a:ext cx="10515599" cy="54405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03646" y="2460828"/>
            <a:ext cx="9020418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drôle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</TotalTime>
  <Words>106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2020-12-22T16:10:08Z</dcterms:created>
  <dcterms:modified xsi:type="dcterms:W3CDTF">2021-01-28T13:31:26Z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