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J1V5zLDaSDdiYRffU4yAw==" hashData="G5fF63GNo0fYlsvRIggiE/1v/bnGWlyujxY3pmo8/SQwiagNneAZeA8JTw2cU4XZLfVSykgW0+JRLxk8rN+K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99757" y="3395273"/>
            <a:ext cx="1014252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964" t="3283" r="5159" b="6755"/>
          <a:stretch/>
        </p:blipFill>
        <p:spPr>
          <a:xfrm>
            <a:off x="2206382" y="698060"/>
            <a:ext cx="7729268" cy="53944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468" r="-1925" b="13362"/>
          <a:stretch/>
        </p:blipFill>
        <p:spPr>
          <a:xfrm>
            <a:off x="1993158" y="684842"/>
            <a:ext cx="8205683" cy="5488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026" y="720306"/>
            <a:ext cx="7297947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446" y="741153"/>
            <a:ext cx="7323107" cy="5375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305" y="723353"/>
            <a:ext cx="7237390" cy="5411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1" b="7673"/>
          <a:stretch/>
        </p:blipFill>
        <p:spPr>
          <a:xfrm>
            <a:off x="2380891" y="675799"/>
            <a:ext cx="7332451" cy="5432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503" t="6939" r="5263" b="7894"/>
          <a:stretch/>
        </p:blipFill>
        <p:spPr>
          <a:xfrm>
            <a:off x="838200" y="669831"/>
            <a:ext cx="10515599" cy="5445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8697" r="-845"/>
          <a:stretch/>
        </p:blipFill>
        <p:spPr>
          <a:xfrm>
            <a:off x="3017265" y="706556"/>
            <a:ext cx="6107502" cy="5444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037" r="762" b="2506"/>
          <a:stretch/>
        </p:blipFill>
        <p:spPr>
          <a:xfrm>
            <a:off x="3106228" y="695187"/>
            <a:ext cx="5979543" cy="5467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106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2020-12-22T16:10:08Z</dcterms:created>
  <dcterms:modified xsi:type="dcterms:W3CDTF">2021-01-28T13:13:15Z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