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eFf1SJqse7ZN2FBnWic9Q==" hashData="2jXkZSDUVytvpRa/7JN9GlQ3TzrJUNiDlnWEz4BgqJymyF+xrnUgJu1eeC0jT+gYeYOy//PBgOTRSDzz/O3e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15975" y="3395273"/>
            <a:ext cx="991008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N°1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 xmlns="">
      <p:transition spd="slow" advTm="14000">
        <p:wedge/>
        <p:sndAc>
          <p:stSnd loop="1">
            <p:snd r:embed="rId5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710" b="12374"/>
          <a:stretch/>
        </p:blipFill>
        <p:spPr>
          <a:xfrm>
            <a:off x="2412521" y="669801"/>
            <a:ext cx="7366958" cy="5450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703053"/>
            <a:ext cx="7556739" cy="5451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798" r="212" b="10692"/>
          <a:stretch/>
        </p:blipFill>
        <p:spPr>
          <a:xfrm>
            <a:off x="2209800" y="702779"/>
            <a:ext cx="7851933" cy="5384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422" y="686579"/>
            <a:ext cx="8125188" cy="5417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728932"/>
            <a:ext cx="7781026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4690" y="695205"/>
            <a:ext cx="7677510" cy="5400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3484" y="685800"/>
            <a:ext cx="7218872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468" y="720306"/>
            <a:ext cx="6487064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106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2020-12-22T16:10:08Z</dcterms:created>
  <dcterms:modified xsi:type="dcterms:W3CDTF">2021-01-28T09:45:43Z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