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2"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ohTOotFZdKwiblj3Cxow==" hashData="V3BakHA+uID36w6jhzDdJkwox+OvxTx65QjBU4aloRnPVhatyCkVsfsPruVyEazEQTYpqqZ2X9L55tKI/eoAq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6" d="100"/>
          <a:sy n="46" d="100"/>
        </p:scale>
        <p:origin x="78"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12/09/2021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12/09/2021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12/09/2021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12/09/2021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12/09/2021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2" y="1993734"/>
            <a:ext cx="10591682" cy="3139321"/>
          </a:xfrm>
          <a:prstGeom prst="rect">
            <a:avLst/>
          </a:prstGeom>
        </p:spPr>
        <p:txBody>
          <a:bodyPr wrap="none">
            <a:spAutoFit/>
          </a:bodyPr>
          <a:lstStyle/>
          <a:p>
            <a:r>
              <a:rPr lang="fr-FR" sz="6600" b="1" dirty="0" smtClean="0"/>
              <a:t>Ces fruits et légumes ont des</a:t>
            </a:r>
          </a:p>
          <a:p>
            <a:r>
              <a:rPr lang="fr-FR" sz="6600" b="1" dirty="0" smtClean="0"/>
              <a:t>    formes très étranges N°3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402_Maring_003.wav"/>
          </p:stSnd>
        </p:sndAc>
      </p:transition>
    </mc:Choice>
    <mc:Fallback xmlns="">
      <p:transition spd="slow" advTm="8000">
        <p:circle/>
        <p:sndAc>
          <p:stSnd loop="1">
            <p:snd r:embed="rId5" name="402_Maring_00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113183" y="1028343"/>
            <a:ext cx="9992139" cy="4832092"/>
          </a:xfrm>
          <a:prstGeom prst="rect">
            <a:avLst/>
          </a:prstGeom>
        </p:spPr>
        <p:txBody>
          <a:bodyPr wrap="square">
            <a:spAutoFit/>
          </a:bodyPr>
          <a:lstStyle/>
          <a:p>
            <a:r>
              <a:rPr lang="fr-FR" sz="2800" b="1" dirty="0"/>
              <a:t>Ces fruits et légumes ont des formes très </a:t>
            </a:r>
            <a:r>
              <a:rPr lang="fr-FR" sz="2800" b="1" dirty="0" smtClean="0"/>
              <a:t>étranges</a:t>
            </a:r>
            <a:endParaRPr lang="fr-FR" sz="2800" b="1" dirty="0"/>
          </a:p>
          <a:p>
            <a:endParaRPr lang="fr-FR" sz="2800" b="1" dirty="0"/>
          </a:p>
          <a:p>
            <a:r>
              <a:rPr lang="fr-FR" sz="2800" b="1" dirty="0"/>
              <a:t>Il y a des choses dans la vie qui n’ont pas la forme qu’elles devraient avoir. Et bien c’est aussi le cas des fruits et légumes. Ils ne sont évidemment pas tous parfaits et certains ont donc des malformations. Et quelques fois celles-ci donnent vraiment des formes très étranges. Les fruits et légumes peuvent des fois avoir des airs d’humains ou d’animaux, ou des fois juste des formes très bizarres. Ces photos de fruits et légumes vont forcément vous faire rire ou sourire alors défilez-les pour découvrir à quoi peuvent parfois ressembler ces aliments.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050117" y="408691"/>
            <a:ext cx="8091765" cy="6053382"/>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110078" y="498403"/>
            <a:ext cx="7971844" cy="5963670"/>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8969" y="401272"/>
            <a:ext cx="5314061" cy="6425926"/>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2454" t="-554" r="12454" b="-802"/>
          <a:stretch/>
        </p:blipFill>
        <p:spPr>
          <a:xfrm>
            <a:off x="2889552" y="382543"/>
            <a:ext cx="6412893" cy="6475457"/>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41586" y="419905"/>
            <a:ext cx="8076775" cy="6042168"/>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609846" y="436156"/>
            <a:ext cx="8958219" cy="5995116"/>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58371" y="425534"/>
            <a:ext cx="8075256" cy="6056442"/>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3717561" y="396291"/>
            <a:ext cx="4781861" cy="6413432"/>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1" y="1153545"/>
            <a:ext cx="10282815" cy="4154984"/>
          </a:xfrm>
          <a:prstGeom prst="rect">
            <a:avLst/>
          </a:prstGeom>
        </p:spPr>
        <p:txBody>
          <a:bodyPr wrap="none">
            <a:spAutoFit/>
          </a:bodyPr>
          <a:lstStyle/>
          <a:p>
            <a:r>
              <a:rPr lang="fr-FR" sz="6600" b="1" dirty="0" smtClean="0"/>
              <a:t>                    C’était</a:t>
            </a:r>
          </a:p>
          <a:p>
            <a:r>
              <a:rPr lang="fr-FR" sz="6600" b="1" dirty="0" smtClean="0"/>
              <a:t>Ces fruits et légumes ont des</a:t>
            </a:r>
          </a:p>
          <a:p>
            <a:r>
              <a:rPr lang="fr-FR" sz="6600" b="1" dirty="0" smtClean="0"/>
              <a:t>        formes très étranges </a:t>
            </a:r>
          </a:p>
          <a:p>
            <a:r>
              <a:rPr lang="fr-FR" sz="6600" b="1" dirty="0" smtClean="0"/>
              <a:t>                  par 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TotalTime>
  <Words>326</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2019-01-01T15:07:43Z</dcterms:created>
  <dcterms:modified xsi:type="dcterms:W3CDTF">2021-09-12T15:23:18Z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