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67" r:id="rId2"/>
    <p:sldId id="258" r:id="rId3"/>
    <p:sldId id="259" r:id="rId4"/>
    <p:sldId id="260" r:id="rId5"/>
    <p:sldId id="261" r:id="rId6"/>
    <p:sldId id="262" r:id="rId7"/>
    <p:sldId id="263" r:id="rId8"/>
    <p:sldId id="264" r:id="rId9"/>
    <p:sldId id="265" r:id="rId10"/>
    <p:sldId id="268" r:id="rId1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W6UlYxsomEGRlP/undUBQ==" hashData="xo6M4cdwZV3SgmgqEjPdltrWDd/SfO86VYYrX21SsN5d1B1FWmp83XUIqpcy78/ShzSKpy8RfSPprpN7QV9UI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522"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15/01/2019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1666183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6448777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28203810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503741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1356452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8098465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41674816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15/01/2019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15/01/2019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15/01/2019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15/01/2019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371600" y="933775"/>
            <a:ext cx="10296939" cy="4154984"/>
          </a:xfrm>
          <a:prstGeom prst="rect">
            <a:avLst/>
          </a:prstGeom>
        </p:spPr>
        <p:txBody>
          <a:bodyPr wrap="square">
            <a:spAutoFit/>
          </a:bodyPr>
          <a:lstStyle/>
          <a:p>
            <a:r>
              <a:rPr lang="fr-FR" sz="6600" b="1" dirty="0"/>
              <a:t> </a:t>
            </a:r>
            <a:r>
              <a:rPr lang="fr-FR" sz="6600" b="1" dirty="0" smtClean="0"/>
              <a:t>              </a:t>
            </a:r>
            <a:endParaRPr lang="fr-FR" sz="6600" b="1" dirty="0"/>
          </a:p>
          <a:p>
            <a:r>
              <a:rPr lang="fr-FR" sz="6600" b="1" dirty="0"/>
              <a:t>Ces fruits et légumes ont des</a:t>
            </a:r>
          </a:p>
          <a:p>
            <a:r>
              <a:rPr lang="fr-FR" sz="6600" b="1" dirty="0"/>
              <a:t>    </a:t>
            </a:r>
            <a:r>
              <a:rPr lang="fr-FR" sz="6600" b="1" dirty="0" smtClean="0"/>
              <a:t>formes </a:t>
            </a:r>
            <a:r>
              <a:rPr lang="fr-FR" sz="6600" b="1" dirty="0"/>
              <a:t>très </a:t>
            </a:r>
            <a:r>
              <a:rPr lang="fr-FR" sz="6600" b="1" dirty="0" smtClean="0"/>
              <a:t>étranges N° 1 </a:t>
            </a:r>
            <a:endParaRPr lang="fr-FR" sz="6600" b="1" dirty="0"/>
          </a:p>
          <a:p>
            <a:r>
              <a:rPr lang="fr-FR" sz="6600" b="1" dirty="0"/>
              <a:t>                  par Lande</a:t>
            </a:r>
          </a:p>
        </p:txBody>
      </p:sp>
    </p:spTree>
    <p:extLst>
      <p:ext uri="{BB962C8B-B14F-4D97-AF65-F5344CB8AC3E}">
        <p14:creationId xmlns:p14="http://schemas.microsoft.com/office/powerpoint/2010/main" val="3494097196"/>
      </p:ext>
    </p:extLst>
  </p:cSld>
  <p:clrMapOvr>
    <a:masterClrMapping/>
  </p:clrMapOvr>
  <mc:AlternateContent xmlns:mc="http://schemas.openxmlformats.org/markup-compatibility/2006">
    <mc:Choice xmlns:p14="http://schemas.microsoft.com/office/powerpoint/2010/main" Requires="p14">
      <p:transition spd="slow" p14:dur="6500" advTm="8000">
        <p:circle/>
        <p:sndAc>
          <p:stSnd loop="1">
            <p:snd r:embed="rId3" name="402_Maring_003.wav"/>
          </p:stSnd>
        </p:sndAc>
      </p:transition>
    </mc:Choice>
    <mc:Fallback>
      <p:transition spd="slow" advTm="8000">
        <p:circle/>
        <p:sndAc>
          <p:stSnd loop="1">
            <p:snd r:embed="rId3" name="402_Maring_003.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045419" y="1045823"/>
            <a:ext cx="9758596" cy="4832092"/>
          </a:xfrm>
          <a:prstGeom prst="rect">
            <a:avLst/>
          </a:prstGeom>
        </p:spPr>
        <p:txBody>
          <a:bodyPr wrap="square">
            <a:spAutoFit/>
          </a:bodyPr>
          <a:lstStyle/>
          <a:p>
            <a:r>
              <a:rPr lang="fr-FR" sz="2800" b="1" dirty="0"/>
              <a:t>Ces fruits et légumes ont des formes très étranges</a:t>
            </a:r>
          </a:p>
          <a:p>
            <a:endParaRPr lang="fr-FR" sz="2800" b="1" dirty="0"/>
          </a:p>
          <a:p>
            <a:r>
              <a:rPr lang="fr-FR" sz="2800" b="1" dirty="0"/>
              <a:t>Il y a des choses dans la vie qui n’ont pas la forme qu’elles devraient avoir. Et bien c’est aussi le cas des fruits et légumes. Ils ne sont évidemment pas tous parfaits et certains ont donc des malformations. Et quelques fois celles-ci donnent vraiment des formes très étranges. Les fruits et légumes peuvent des fois avoir des airs d’humains ou d’animaux, ou des fois juste des formes très bizarres. Ces photos de fruits et légumes vont forcément vous faire rire ou sourire alors défilez-les pour découvrir à quoi peuvent parfois ressembler ces aliments.</a:t>
            </a:r>
          </a:p>
        </p:txBody>
      </p:sp>
    </p:spTree>
    <p:extLst>
      <p:ext uri="{BB962C8B-B14F-4D97-AF65-F5344CB8AC3E}">
        <p14:creationId xmlns:p14="http://schemas.microsoft.com/office/powerpoint/2010/main" val="33946700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98963" y="304529"/>
            <a:ext cx="6194073" cy="6248942"/>
          </a:xfrm>
          <a:prstGeom prst="rect">
            <a:avLst/>
          </a:prstGeom>
        </p:spPr>
      </p:pic>
    </p:spTree>
    <p:extLst>
      <p:ext uri="{BB962C8B-B14F-4D97-AF65-F5344CB8AC3E}">
        <p14:creationId xmlns:p14="http://schemas.microsoft.com/office/powerpoint/2010/main" val="316282809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44941" y="411218"/>
            <a:ext cx="9102117" cy="6035563"/>
          </a:xfrm>
          <a:prstGeom prst="rect">
            <a:avLst/>
          </a:prstGeom>
        </p:spPr>
      </p:pic>
    </p:spTree>
    <p:extLst>
      <p:ext uri="{BB962C8B-B14F-4D97-AF65-F5344CB8AC3E}">
        <p14:creationId xmlns:p14="http://schemas.microsoft.com/office/powerpoint/2010/main" val="642040183"/>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63485" y="332016"/>
            <a:ext cx="4865030" cy="6413548"/>
          </a:xfrm>
          <a:prstGeom prst="rect">
            <a:avLst/>
          </a:prstGeom>
        </p:spPr>
      </p:pic>
    </p:spTree>
    <p:extLst>
      <p:ext uri="{BB962C8B-B14F-4D97-AF65-F5344CB8AC3E}">
        <p14:creationId xmlns:p14="http://schemas.microsoft.com/office/powerpoint/2010/main" val="7299463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43417" y="365125"/>
            <a:ext cx="5505165" cy="6401355"/>
          </a:xfrm>
          <a:prstGeom prst="rect">
            <a:avLst/>
          </a:prstGeom>
        </p:spPr>
      </p:pic>
    </p:spTree>
    <p:extLst>
      <p:ext uri="{BB962C8B-B14F-4D97-AF65-F5344CB8AC3E}">
        <p14:creationId xmlns:p14="http://schemas.microsoft.com/office/powerpoint/2010/main" val="196820671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99132" y="440537"/>
            <a:ext cx="8193734" cy="6139204"/>
          </a:xfrm>
          <a:prstGeom prst="rect">
            <a:avLst/>
          </a:prstGeom>
        </p:spPr>
      </p:pic>
    </p:spTree>
    <p:extLst>
      <p:ext uri="{BB962C8B-B14F-4D97-AF65-F5344CB8AC3E}">
        <p14:creationId xmlns:p14="http://schemas.microsoft.com/office/powerpoint/2010/main" val="3041691038"/>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92188" y="365125"/>
            <a:ext cx="5407621" cy="6395258"/>
          </a:xfrm>
          <a:prstGeom prst="rect">
            <a:avLst/>
          </a:prstGeom>
        </p:spPr>
      </p:pic>
    </p:spTree>
    <p:extLst>
      <p:ext uri="{BB962C8B-B14F-4D97-AF65-F5344CB8AC3E}">
        <p14:creationId xmlns:p14="http://schemas.microsoft.com/office/powerpoint/2010/main" val="350840739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70852" y="365125"/>
            <a:ext cx="5450296" cy="6370872"/>
          </a:xfrm>
          <a:prstGeom prst="rect">
            <a:avLst/>
          </a:prstGeom>
        </p:spPr>
      </p:pic>
    </p:spTree>
    <p:extLst>
      <p:ext uri="{BB962C8B-B14F-4D97-AF65-F5344CB8AC3E}">
        <p14:creationId xmlns:p14="http://schemas.microsoft.com/office/powerpoint/2010/main" val="3057383523"/>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378225" y="1490366"/>
            <a:ext cx="10296939" cy="4154984"/>
          </a:xfrm>
          <a:prstGeom prst="rect">
            <a:avLst/>
          </a:prstGeom>
        </p:spPr>
        <p:txBody>
          <a:bodyPr wrap="square">
            <a:spAutoFit/>
          </a:bodyPr>
          <a:lstStyle/>
          <a:p>
            <a:r>
              <a:rPr lang="fr-FR" sz="6600" b="1" dirty="0"/>
              <a:t> </a:t>
            </a:r>
            <a:r>
              <a:rPr lang="fr-FR" sz="6600" b="1" dirty="0" smtClean="0"/>
              <a:t>                 C’était</a:t>
            </a:r>
            <a:endParaRPr lang="fr-FR" sz="6600" b="1" dirty="0"/>
          </a:p>
          <a:p>
            <a:r>
              <a:rPr lang="fr-FR" sz="6600" b="1" dirty="0"/>
              <a:t>Ces fruits et légumes ont des</a:t>
            </a:r>
          </a:p>
          <a:p>
            <a:r>
              <a:rPr lang="fr-FR" sz="6600" b="1" dirty="0"/>
              <a:t>        formes très étranges </a:t>
            </a:r>
          </a:p>
          <a:p>
            <a:r>
              <a:rPr lang="fr-FR" sz="6600" b="1" dirty="0"/>
              <a:t>                  par Lande</a:t>
            </a:r>
          </a:p>
        </p:txBody>
      </p:sp>
    </p:spTree>
    <p:extLst>
      <p:ext uri="{BB962C8B-B14F-4D97-AF65-F5344CB8AC3E}">
        <p14:creationId xmlns:p14="http://schemas.microsoft.com/office/powerpoint/2010/main" val="310923025"/>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TotalTime>
  <Words>312</Words>
  <Application>Microsoft Office PowerPoint</Application>
  <PresentationFormat>Grand écran</PresentationFormat>
  <Paragraphs>61</Paragraphs>
  <Slides>10</Slides>
  <Notes>10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10</vt:i4>
      </vt:variant>
    </vt:vector>
  </HeadingPairs>
  <TitlesOfParts>
    <vt:vector size="14"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2019-01-01T15:07:43Z</dcterms:created>
  <dcterms:modified xsi:type="dcterms:W3CDTF">2019-01-15T19:51:04Z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