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257" r:id="rId2"/>
    <p:sldId id="258" r:id="rId3"/>
    <p:sldId id="259" r:id="rId4"/>
    <p:sldId id="260" r:id="rId5"/>
    <p:sldId id="261" r:id="rId6"/>
    <p:sldId id="262" r:id="rId7"/>
    <p:sldId id="263" r:id="rId8"/>
    <p:sldId id="264" r:id="rId9"/>
    <p:sldId id="265" r:id="rId10"/>
    <p:sldId id="266" r:id="rId11"/>
    <p:sldId id="272" r:id="rId1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Ld7/6CJX1p4wVKsxMi4zMw==" hashData="PBdyeTGC9cNJKMiVspuX64It38yb2DEEm6hAokIBXJ+6KjTzUoV72mAwnJkBh8H6m+jwAnz2nmGPcwBoiu9qHg=="/>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46" d="100"/>
          <a:sy n="46" d="100"/>
        </p:scale>
        <p:origin x="78" y="59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EAD9CC2-64E4-46CB-86AC-223A3AC99303}" type="datetimeFigureOut">
              <a:rPr lang="fr-FR" smtClean="0"/>
              <a:t>12/09/2021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CAC64B6-16EA-4C54-B5C9-0600B7FD81DA}" type="slidenum">
              <a:rPr lang="fr-FR" smtClean="0"/>
              <a:t>‹N°›</a:t>
            </a:fld>
            <a:endParaRPr lang="fr-FR"/>
          </a:p>
        </p:txBody>
      </p:sp>
    </p:spTree>
    <p:extLst>
      <p:ext uri="{BB962C8B-B14F-4D97-AF65-F5344CB8AC3E}">
        <p14:creationId xmlns:p14="http://schemas.microsoft.com/office/powerpoint/2010/main" val="1088207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a:t>
            </a:fld>
            <a:endParaRPr lang="fr-FR"/>
          </a:p>
        </p:txBody>
      </p:sp>
    </p:spTree>
    <p:extLst>
      <p:ext uri="{BB962C8B-B14F-4D97-AF65-F5344CB8AC3E}">
        <p14:creationId xmlns:p14="http://schemas.microsoft.com/office/powerpoint/2010/main" val="290284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2</a:t>
            </a:fld>
            <a:endParaRPr lang="fr-FR"/>
          </a:p>
        </p:txBody>
      </p:sp>
    </p:spTree>
    <p:extLst>
      <p:ext uri="{BB962C8B-B14F-4D97-AF65-F5344CB8AC3E}">
        <p14:creationId xmlns:p14="http://schemas.microsoft.com/office/powerpoint/2010/main" val="62857143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3</a:t>
            </a:fld>
            <a:endParaRPr lang="fr-FR"/>
          </a:p>
        </p:txBody>
      </p:sp>
    </p:spTree>
    <p:extLst>
      <p:ext uri="{BB962C8B-B14F-4D97-AF65-F5344CB8AC3E}">
        <p14:creationId xmlns:p14="http://schemas.microsoft.com/office/powerpoint/2010/main" val="223238321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4</a:t>
            </a:fld>
            <a:endParaRPr lang="fr-FR"/>
          </a:p>
        </p:txBody>
      </p:sp>
    </p:spTree>
    <p:extLst>
      <p:ext uri="{BB962C8B-B14F-4D97-AF65-F5344CB8AC3E}">
        <p14:creationId xmlns:p14="http://schemas.microsoft.com/office/powerpoint/2010/main" val="28421181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5</a:t>
            </a:fld>
            <a:endParaRPr lang="fr-FR"/>
          </a:p>
        </p:txBody>
      </p:sp>
    </p:spTree>
    <p:extLst>
      <p:ext uri="{BB962C8B-B14F-4D97-AF65-F5344CB8AC3E}">
        <p14:creationId xmlns:p14="http://schemas.microsoft.com/office/powerpoint/2010/main" val="2487858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6</a:t>
            </a:fld>
            <a:endParaRPr lang="fr-FR"/>
          </a:p>
        </p:txBody>
      </p:sp>
    </p:spTree>
    <p:extLst>
      <p:ext uri="{BB962C8B-B14F-4D97-AF65-F5344CB8AC3E}">
        <p14:creationId xmlns:p14="http://schemas.microsoft.com/office/powerpoint/2010/main" val="42361673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7</a:t>
            </a:fld>
            <a:endParaRPr lang="fr-FR"/>
          </a:p>
        </p:txBody>
      </p:sp>
    </p:spTree>
    <p:extLst>
      <p:ext uri="{BB962C8B-B14F-4D97-AF65-F5344CB8AC3E}">
        <p14:creationId xmlns:p14="http://schemas.microsoft.com/office/powerpoint/2010/main" val="122043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8</a:t>
            </a:fld>
            <a:endParaRPr lang="fr-FR"/>
          </a:p>
        </p:txBody>
      </p:sp>
    </p:spTree>
    <p:extLst>
      <p:ext uri="{BB962C8B-B14F-4D97-AF65-F5344CB8AC3E}">
        <p14:creationId xmlns:p14="http://schemas.microsoft.com/office/powerpoint/2010/main" val="2479515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9</a:t>
            </a:fld>
            <a:endParaRPr lang="fr-FR"/>
          </a:p>
        </p:txBody>
      </p:sp>
    </p:spTree>
    <p:extLst>
      <p:ext uri="{BB962C8B-B14F-4D97-AF65-F5344CB8AC3E}">
        <p14:creationId xmlns:p14="http://schemas.microsoft.com/office/powerpoint/2010/main" val="196319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10</a:t>
            </a:fld>
            <a:endParaRPr lang="fr-FR"/>
          </a:p>
        </p:txBody>
      </p:sp>
    </p:spTree>
    <p:extLst>
      <p:ext uri="{BB962C8B-B14F-4D97-AF65-F5344CB8AC3E}">
        <p14:creationId xmlns:p14="http://schemas.microsoft.com/office/powerpoint/2010/main" val="1226987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5CAC64B6-16EA-4C54-B5C9-0600B7FD81DA}" type="slidenum">
              <a:rPr lang="fr-FR" smtClean="0"/>
              <a:t>11</a:t>
            </a:fld>
            <a:endParaRPr lang="fr-FR"/>
          </a:p>
        </p:txBody>
      </p:sp>
    </p:spTree>
    <p:extLst>
      <p:ext uri="{BB962C8B-B14F-4D97-AF65-F5344CB8AC3E}">
        <p14:creationId xmlns:p14="http://schemas.microsoft.com/office/powerpoint/2010/main" val="15931821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105DBF19-B73B-4B8F-BC9E-0FBB79AE3CE0}" type="datetime1">
              <a:rPr lang="fr-FR" smtClean="0"/>
              <a:t>12/09/2021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49270195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49CFF34F-B673-4891-95C3-FDE17353B68B}" type="datetime1">
              <a:rPr lang="fr-FR" smtClean="0"/>
              <a:t>12/09/2021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74702286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7E4B15E7-2641-4021-9A82-4FF6F6642C46}" type="datetime1">
              <a:rPr lang="fr-FR" smtClean="0"/>
              <a:t>12/09/2021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13285243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A1C7D08-3E95-4E6E-8AE2-7635171B5341}" type="datetime1">
              <a:rPr lang="fr-FR" smtClean="0"/>
              <a:t>12/09/2021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75064324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E2646034-D268-4B58-B52D-BAFA7D8A9307}" type="datetime1">
              <a:rPr lang="fr-FR" smtClean="0"/>
              <a:t>12/09/2021</a:t>
            </a:fld>
            <a:endParaRPr lang="fr-FR"/>
          </a:p>
        </p:txBody>
      </p:sp>
      <p:sp>
        <p:nvSpPr>
          <p:cNvPr id="8" name="Footer Placeholder 7"/>
          <p:cNvSpPr>
            <a:spLocks noGrp="1"/>
          </p:cNvSpPr>
          <p:nvPr>
            <p:ph type="ftr" sz="quarter" idx="11"/>
          </p:nvPr>
        </p:nvSpPr>
        <p:spPr/>
        <p:txBody>
          <a:bodyPr/>
          <a:lstStyle/>
          <a:p>
            <a:r>
              <a:rPr lang="fr-FR" smtClean="0"/>
              <a:t>PPS Lande Janvier 2019</a:t>
            </a:r>
            <a:endParaRPr lang="fr-FR"/>
          </a:p>
        </p:txBody>
      </p:sp>
      <p:sp>
        <p:nvSpPr>
          <p:cNvPr id="9" name="Slide Number Placeholder 8"/>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75049856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C7B3B41-D6A0-42DD-B79E-552447B4A853}" type="datetime1">
              <a:rPr lang="fr-FR" smtClean="0"/>
              <a:t>12/09/2021</a:t>
            </a:fld>
            <a:endParaRPr lang="fr-FR"/>
          </a:p>
        </p:txBody>
      </p:sp>
      <p:sp>
        <p:nvSpPr>
          <p:cNvPr id="4" name="Footer Placeholder 3"/>
          <p:cNvSpPr>
            <a:spLocks noGrp="1"/>
          </p:cNvSpPr>
          <p:nvPr>
            <p:ph type="ftr" sz="quarter" idx="11"/>
          </p:nvPr>
        </p:nvSpPr>
        <p:spPr/>
        <p:txBody>
          <a:bodyPr/>
          <a:lstStyle/>
          <a:p>
            <a:r>
              <a:rPr lang="fr-FR" smtClean="0"/>
              <a:t>PPS Lande Janvier 2019</a:t>
            </a:r>
            <a:endParaRPr lang="fr-FR"/>
          </a:p>
        </p:txBody>
      </p:sp>
      <p:sp>
        <p:nvSpPr>
          <p:cNvPr id="5" name="Slide Number Placeholder 4"/>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2306813961"/>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DF79C6-C5C7-4738-86FE-60F0F325E8C4}" type="datetime1">
              <a:rPr lang="fr-FR" smtClean="0"/>
              <a:t>12/09/2021</a:t>
            </a:fld>
            <a:endParaRPr lang="fr-FR"/>
          </a:p>
        </p:txBody>
      </p:sp>
      <p:sp>
        <p:nvSpPr>
          <p:cNvPr id="3" name="Footer Placeholder 2"/>
          <p:cNvSpPr>
            <a:spLocks noGrp="1"/>
          </p:cNvSpPr>
          <p:nvPr>
            <p:ph type="ftr" sz="quarter" idx="11"/>
          </p:nvPr>
        </p:nvSpPr>
        <p:spPr/>
        <p:txBody>
          <a:bodyPr/>
          <a:lstStyle/>
          <a:p>
            <a:r>
              <a:rPr lang="fr-FR" smtClean="0"/>
              <a:t>PPS Lande Janvier 2019</a:t>
            </a:r>
            <a:endParaRPr lang="fr-FR"/>
          </a:p>
        </p:txBody>
      </p:sp>
      <p:sp>
        <p:nvSpPr>
          <p:cNvPr id="4" name="Slide Number Placeholder 3"/>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493242336"/>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4D0CBB0C-32B1-4C5E-81E7-EB19B40E4C6A}" type="datetime1">
              <a:rPr lang="fr-FR" smtClean="0"/>
              <a:t>12/09/2021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132800461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17167DC5-DC91-460D-B7F7-CC58D3F0D628}" type="datetime1">
              <a:rPr lang="fr-FR" smtClean="0"/>
              <a:t>12/09/2021</a:t>
            </a:fld>
            <a:endParaRPr lang="fr-FR"/>
          </a:p>
        </p:txBody>
      </p:sp>
      <p:sp>
        <p:nvSpPr>
          <p:cNvPr id="6" name="Footer Placeholder 5"/>
          <p:cNvSpPr>
            <a:spLocks noGrp="1"/>
          </p:cNvSpPr>
          <p:nvPr>
            <p:ph type="ftr" sz="quarter" idx="11"/>
          </p:nvPr>
        </p:nvSpPr>
        <p:spPr/>
        <p:txBody>
          <a:bodyPr/>
          <a:lstStyle/>
          <a:p>
            <a:r>
              <a:rPr lang="fr-FR" smtClean="0"/>
              <a:t>PPS Lande Janvier 2019</a:t>
            </a:r>
            <a:endParaRPr lang="fr-FR"/>
          </a:p>
        </p:txBody>
      </p:sp>
      <p:sp>
        <p:nvSpPr>
          <p:cNvPr id="7" name="Slide Number Placeholder 6"/>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33297199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9EF08375-2522-422A-A166-97C2A94A1F4C}" type="datetime1">
              <a:rPr lang="fr-FR" smtClean="0"/>
              <a:t>12/09/2021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20683289"/>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5B9D97AB-46F3-49B5-8789-471D3903A022}" type="datetime1">
              <a:rPr lang="fr-FR" smtClean="0"/>
              <a:t>12/09/2021</a:t>
            </a:fld>
            <a:endParaRPr lang="fr-FR"/>
          </a:p>
        </p:txBody>
      </p:sp>
      <p:sp>
        <p:nvSpPr>
          <p:cNvPr id="5" name="Footer Placeholder 4"/>
          <p:cNvSpPr>
            <a:spLocks noGrp="1"/>
          </p:cNvSpPr>
          <p:nvPr>
            <p:ph type="ftr" sz="quarter" idx="11"/>
          </p:nvPr>
        </p:nvSpPr>
        <p:spPr/>
        <p:txBody>
          <a:bodyPr/>
          <a:lstStyle/>
          <a:p>
            <a:r>
              <a:rPr lang="fr-FR" smtClean="0"/>
              <a:t>PPS Lande Janvier 2019</a:t>
            </a:r>
            <a:endParaRPr lang="fr-FR"/>
          </a:p>
        </p:txBody>
      </p:sp>
      <p:sp>
        <p:nvSpPr>
          <p:cNvPr id="6" name="Slide Number Placeholder 5"/>
          <p:cNvSpPr>
            <a:spLocks noGrp="1"/>
          </p:cNvSpPr>
          <p:nvPr>
            <p:ph type="sldNum" sz="quarter" idx="12"/>
          </p:nvPr>
        </p:nvSpPr>
        <p:spPr/>
        <p:txBody>
          <a:bodyPr/>
          <a:lstStyle/>
          <a:p>
            <a:fld id="{9BF9C1DA-A824-4261-BEA2-A295BF53CDCE}" type="slidenum">
              <a:rPr lang="fr-FR" smtClean="0"/>
              <a:t>‹N°›</a:t>
            </a:fld>
            <a:endParaRPr lang="fr-FR"/>
          </a:p>
        </p:txBody>
      </p:sp>
    </p:spTree>
    <p:extLst>
      <p:ext uri="{BB962C8B-B14F-4D97-AF65-F5344CB8AC3E}">
        <p14:creationId xmlns:p14="http://schemas.microsoft.com/office/powerpoint/2010/main" val="416060509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43E5C5-AC27-4A25-9826-D11CA373C26F}" type="datetime1">
              <a:rPr lang="fr-FR" smtClean="0"/>
              <a:t>12/09/2021</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Janvier 2019</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BF9C1DA-A824-4261-BEA2-A295BF53CDCE}" type="slidenum">
              <a:rPr lang="fr-FR" smtClean="0"/>
              <a:t>‹N°›</a:t>
            </a:fld>
            <a:endParaRPr lang="fr-FR"/>
          </a:p>
        </p:txBody>
      </p:sp>
    </p:spTree>
    <p:extLst>
      <p:ext uri="{BB962C8B-B14F-4D97-AF65-F5344CB8AC3E}">
        <p14:creationId xmlns:p14="http://schemas.microsoft.com/office/powerpoint/2010/main" val="157944717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a:t>
            </a:fld>
            <a:endParaRPr lang="fr-FR" sz="1600" b="1" dirty="0"/>
          </a:p>
        </p:txBody>
      </p:sp>
      <p:pic>
        <p:nvPicPr>
          <p:cNvPr id="2" name="Image 1"/>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954592" y="1993734"/>
            <a:ext cx="10591682" cy="3139321"/>
          </a:xfrm>
          <a:prstGeom prst="rect">
            <a:avLst/>
          </a:prstGeom>
        </p:spPr>
        <p:txBody>
          <a:bodyPr wrap="none">
            <a:spAutoFit/>
          </a:bodyPr>
          <a:lstStyle/>
          <a:p>
            <a:r>
              <a:rPr lang="fr-FR" sz="6600" b="1" dirty="0" smtClean="0"/>
              <a:t>Ces fruits et légumes ont des</a:t>
            </a:r>
          </a:p>
          <a:p>
            <a:r>
              <a:rPr lang="fr-FR" sz="6600" b="1" dirty="0" smtClean="0"/>
              <a:t>    formes très étranges N°4 </a:t>
            </a:r>
          </a:p>
          <a:p>
            <a:r>
              <a:rPr lang="fr-FR" sz="6600" b="1" dirty="0" smtClean="0"/>
              <a:t>                  par Lande</a:t>
            </a:r>
            <a:endParaRPr lang="fr-FR" sz="6600" b="1" dirty="0"/>
          </a:p>
        </p:txBody>
      </p:sp>
    </p:spTree>
    <p:extLst>
      <p:ext uri="{BB962C8B-B14F-4D97-AF65-F5344CB8AC3E}">
        <p14:creationId xmlns:p14="http://schemas.microsoft.com/office/powerpoint/2010/main" val="2887786992"/>
      </p:ext>
    </p:extLst>
  </p:cSld>
  <p:clrMapOvr>
    <a:masterClrMapping/>
  </p:clrMapOvr>
  <mc:AlternateContent xmlns:mc="http://schemas.openxmlformats.org/markup-compatibility/2006" xmlns:p14="http://schemas.microsoft.com/office/powerpoint/2010/main">
    <mc:Choice Requires="p14">
      <p:transition spd="slow" p14:dur="6500" advTm="8000">
        <p:circle/>
        <p:sndAc>
          <p:stSnd loop="1">
            <p:snd r:embed="rId3" name="402_Maring_003.wav"/>
          </p:stSnd>
        </p:sndAc>
      </p:transition>
    </mc:Choice>
    <mc:Fallback xmlns="">
      <p:transition spd="slow" advTm="8000">
        <p:circle/>
        <p:sndAc>
          <p:stSnd loop="1">
            <p:snd r:embed="rId5" name="402_Maring_003.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2</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 name="Rectangle 1"/>
          <p:cNvSpPr/>
          <p:nvPr/>
        </p:nvSpPr>
        <p:spPr>
          <a:xfrm>
            <a:off x="1113183" y="1028343"/>
            <a:ext cx="9992139" cy="4832092"/>
          </a:xfrm>
          <a:prstGeom prst="rect">
            <a:avLst/>
          </a:prstGeom>
        </p:spPr>
        <p:txBody>
          <a:bodyPr wrap="square">
            <a:spAutoFit/>
          </a:bodyPr>
          <a:lstStyle/>
          <a:p>
            <a:r>
              <a:rPr lang="fr-FR" sz="2800" b="1" dirty="0"/>
              <a:t>Ces fruits et légumes ont des formes très </a:t>
            </a:r>
            <a:r>
              <a:rPr lang="fr-FR" sz="2800" b="1" dirty="0" smtClean="0"/>
              <a:t>étranges</a:t>
            </a:r>
            <a:endParaRPr lang="fr-FR" sz="2800" b="1" dirty="0"/>
          </a:p>
          <a:p>
            <a:endParaRPr lang="fr-FR" sz="2800" b="1" dirty="0"/>
          </a:p>
          <a:p>
            <a:r>
              <a:rPr lang="fr-FR" sz="2800" b="1" dirty="0"/>
              <a:t>Il y a des choses dans la vie qui n’ont pas la forme qu’elles devraient avoir. Et bien c’est aussi le cas des fruits et légumes. Ils ne sont évidemment pas tous parfaits et certains ont donc des malformations. Et quelques fois celles-ci donnent vraiment des formes très étranges. Les fruits et légumes peuvent des fois avoir des airs d’humains ou d’animaux, ou des fois juste des formes très bizarres. Ces photos de fruits et légumes vont forcément vous faire rire ou sourire alors défilez-les pour découvrir à quoi peuvent parfois ressembler ces aliments.</a:t>
            </a:r>
          </a:p>
        </p:txBody>
      </p:sp>
    </p:spTree>
    <p:extLst>
      <p:ext uri="{BB962C8B-B14F-4D97-AF65-F5344CB8AC3E}">
        <p14:creationId xmlns:p14="http://schemas.microsoft.com/office/powerpoint/2010/main" val="33946700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2">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2">
                                            <p:txEl>
                                              <p:pRg st="0" end="0"/>
                                            </p:txEl>
                                          </p:spTgt>
                                        </p:tgtEl>
                                        <p:attrNameLst>
                                          <p:attrName>ppt_w</p:attrName>
                                        </p:attrNameLst>
                                      </p:cBhvr>
                                    </p:anim>
                                    <p:anim by="(#ppt_w*0.50)" calcmode="lin" valueType="num">
                                      <p:cBhvr>
                                        <p:cTn id="16" dur="500" decel="50000" autoRev="1" fill="hold">
                                          <p:stCondLst>
                                            <p:cond delay="0"/>
                                          </p:stCondLst>
                                        </p:cTn>
                                        <p:tgtEl>
                                          <p:spTgt spid="2">
                                            <p:txEl>
                                              <p:pRg st="0" end="0"/>
                                            </p:txEl>
                                          </p:spTgt>
                                        </p:tgtEl>
                                        <p:attrNameLst>
                                          <p:attrName>ppt_x</p:attrName>
                                        </p:attrNameLst>
                                      </p:cBhvr>
                                    </p:anim>
                                    <p:anim from="(-#ppt_h/2)" to="(#ppt_y)" calcmode="lin" valueType="num">
                                      <p:cBhvr>
                                        <p:cTn id="17" dur="1000" fill="hold">
                                          <p:stCondLst>
                                            <p:cond delay="0"/>
                                          </p:stCondLst>
                                        </p:cTn>
                                        <p:tgtEl>
                                          <p:spTgt spid="2">
                                            <p:txEl>
                                              <p:pRg st="0" end="0"/>
                                            </p:txEl>
                                          </p:spTgt>
                                        </p:tgtEl>
                                        <p:attrNameLst>
                                          <p:attrName>ppt_y</p:attrName>
                                        </p:attrNameLst>
                                      </p:cBhvr>
                                    </p:anim>
                                    <p:animRot by="21600000">
                                      <p:cBhvr>
                                        <p:cTn id="18" dur="1000" fill="hold">
                                          <p:stCondLst>
                                            <p:cond delay="0"/>
                                          </p:stCondLst>
                                        </p:cTn>
                                        <p:tgtEl>
                                          <p:spTgt spid="2">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2" end="2"/>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2" end="2"/>
                                            </p:txEl>
                                          </p:spTgt>
                                        </p:tgtEl>
                                        <p:attrNameLst>
                                          <p:attrName>ppt_w</p:attrName>
                                        </p:attrNameLst>
                                      </p:cBhvr>
                                    </p:anim>
                                    <p:anim by="(#ppt_w*0.50)" calcmode="lin" valueType="num">
                                      <p:cBhvr>
                                        <p:cTn id="24" dur="500" decel="50000" autoRev="1" fill="hold">
                                          <p:stCondLst>
                                            <p:cond delay="0"/>
                                          </p:stCondLst>
                                        </p:cTn>
                                        <p:tgtEl>
                                          <p:spTgt spid="2">
                                            <p:txEl>
                                              <p:pRg st="2" end="2"/>
                                            </p:txEl>
                                          </p:spTgt>
                                        </p:tgtEl>
                                        <p:attrNameLst>
                                          <p:attrName>ppt_x</p:attrName>
                                        </p:attrNameLst>
                                      </p:cBhvr>
                                    </p:anim>
                                    <p:anim from="(-#ppt_h/2)" to="(#ppt_y)" calcmode="lin" valueType="num">
                                      <p:cBhvr>
                                        <p:cTn id="25" dur="1000" fill="hold">
                                          <p:stCondLst>
                                            <p:cond delay="0"/>
                                          </p:stCondLst>
                                        </p:cTn>
                                        <p:tgtEl>
                                          <p:spTgt spid="2">
                                            <p:txEl>
                                              <p:pRg st="2" end="2"/>
                                            </p:txEl>
                                          </p:spTgt>
                                        </p:tgtEl>
                                        <p:attrNameLst>
                                          <p:attrName>ppt_y</p:attrName>
                                        </p:attrNameLst>
                                      </p:cBhvr>
                                    </p:anim>
                                    <p:animRot by="21600000">
                                      <p:cBhvr>
                                        <p:cTn id="26" dur="1000" fill="hold">
                                          <p:stCondLst>
                                            <p:cond delay="0"/>
                                          </p:stCondLst>
                                        </p:cTn>
                                        <p:tgtEl>
                                          <p:spTgt spid="2">
                                            <p:txEl>
                                              <p:pRg st="2" end="2"/>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3</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050117" y="408691"/>
            <a:ext cx="8091765" cy="6053382"/>
          </a:xfrm>
          <a:prstGeom prst="rect">
            <a:avLst/>
          </a:prstGeom>
          <a:effectLst>
            <a:softEdge rad="127000"/>
          </a:effectLst>
        </p:spPr>
      </p:pic>
    </p:spTree>
    <p:extLst>
      <p:ext uri="{BB962C8B-B14F-4D97-AF65-F5344CB8AC3E}">
        <p14:creationId xmlns:p14="http://schemas.microsoft.com/office/powerpoint/2010/main" val="3162828090"/>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4</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2110078" y="498403"/>
            <a:ext cx="7971844" cy="5963670"/>
          </a:xfrm>
          <a:prstGeom prst="rect">
            <a:avLst/>
          </a:prstGeom>
          <a:effectLst>
            <a:softEdge rad="127000"/>
          </a:effectLst>
        </p:spPr>
      </p:pic>
    </p:spTree>
    <p:extLst>
      <p:ext uri="{BB962C8B-B14F-4D97-AF65-F5344CB8AC3E}">
        <p14:creationId xmlns:p14="http://schemas.microsoft.com/office/powerpoint/2010/main" val="642040183"/>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5</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38969" y="401272"/>
            <a:ext cx="5314061" cy="6425926"/>
          </a:xfrm>
          <a:prstGeom prst="rect">
            <a:avLst/>
          </a:prstGeom>
          <a:effectLst>
            <a:softEdge rad="127000"/>
          </a:effectLst>
        </p:spPr>
      </p:pic>
    </p:spTree>
    <p:extLst>
      <p:ext uri="{BB962C8B-B14F-4D97-AF65-F5344CB8AC3E}">
        <p14:creationId xmlns:p14="http://schemas.microsoft.com/office/powerpoint/2010/main" val="846335007"/>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6</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rotWithShape="1">
          <a:blip r:embed="rId3"/>
          <a:srcRect l="12454" t="-554" r="12454" b="-802"/>
          <a:stretch/>
        </p:blipFill>
        <p:spPr>
          <a:xfrm>
            <a:off x="2889552" y="382543"/>
            <a:ext cx="6412893" cy="6475457"/>
          </a:xfrm>
          <a:prstGeom prst="rect">
            <a:avLst/>
          </a:prstGeom>
          <a:effectLst>
            <a:softEdge rad="127000"/>
          </a:effectLst>
        </p:spPr>
      </p:pic>
    </p:spTree>
    <p:extLst>
      <p:ext uri="{BB962C8B-B14F-4D97-AF65-F5344CB8AC3E}">
        <p14:creationId xmlns:p14="http://schemas.microsoft.com/office/powerpoint/2010/main" val="2783332494"/>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7</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2041586" y="419905"/>
            <a:ext cx="8076775" cy="6042168"/>
          </a:xfrm>
          <a:prstGeom prst="rect">
            <a:avLst/>
          </a:prstGeom>
          <a:effectLst>
            <a:softEdge rad="127000"/>
          </a:effectLst>
        </p:spPr>
      </p:pic>
    </p:spTree>
    <p:extLst>
      <p:ext uri="{BB962C8B-B14F-4D97-AF65-F5344CB8AC3E}">
        <p14:creationId xmlns:p14="http://schemas.microsoft.com/office/powerpoint/2010/main" val="279220952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8</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2" name="Image 1"/>
          <p:cNvPicPr>
            <a:picLocks noChangeAspect="1"/>
          </p:cNvPicPr>
          <p:nvPr/>
        </p:nvPicPr>
        <p:blipFill>
          <a:blip r:embed="rId3"/>
          <a:stretch>
            <a:fillRect/>
          </a:stretch>
        </p:blipFill>
        <p:spPr>
          <a:xfrm>
            <a:off x="1609846" y="436156"/>
            <a:ext cx="8958219" cy="5995116"/>
          </a:xfrm>
          <a:prstGeom prst="rect">
            <a:avLst/>
          </a:prstGeom>
          <a:effectLst>
            <a:softEdge rad="127000"/>
          </a:effectLst>
        </p:spPr>
      </p:pic>
    </p:spTree>
    <p:extLst>
      <p:ext uri="{BB962C8B-B14F-4D97-AF65-F5344CB8AC3E}">
        <p14:creationId xmlns:p14="http://schemas.microsoft.com/office/powerpoint/2010/main" val="207305645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9</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2058371" y="425534"/>
            <a:ext cx="8075256" cy="6056442"/>
          </a:xfrm>
          <a:prstGeom prst="rect">
            <a:avLst/>
          </a:prstGeom>
          <a:effectLst>
            <a:softEdge rad="127000"/>
          </a:effectLst>
        </p:spPr>
      </p:pic>
    </p:spTree>
    <p:extLst>
      <p:ext uri="{BB962C8B-B14F-4D97-AF65-F5344CB8AC3E}">
        <p14:creationId xmlns:p14="http://schemas.microsoft.com/office/powerpoint/2010/main" val="1034510375"/>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10</a:t>
            </a:fld>
            <a:endParaRPr lang="fr-FR" sz="1600" b="1" dirty="0"/>
          </a:p>
        </p:txBody>
      </p:sp>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Image 7"/>
          <p:cNvPicPr>
            <a:picLocks noChangeAspect="1"/>
          </p:cNvPicPr>
          <p:nvPr/>
        </p:nvPicPr>
        <p:blipFill>
          <a:blip r:embed="rId3"/>
          <a:stretch>
            <a:fillRect/>
          </a:stretch>
        </p:blipFill>
        <p:spPr>
          <a:xfrm>
            <a:off x="3717561" y="396291"/>
            <a:ext cx="4781861" cy="6413432"/>
          </a:xfrm>
          <a:prstGeom prst="rect">
            <a:avLst/>
          </a:prstGeom>
          <a:effectLst>
            <a:softEdge rad="127000"/>
          </a:effectLst>
        </p:spPr>
      </p:pic>
    </p:spTree>
    <p:extLst>
      <p:ext uri="{BB962C8B-B14F-4D97-AF65-F5344CB8AC3E}">
        <p14:creationId xmlns:p14="http://schemas.microsoft.com/office/powerpoint/2010/main" val="2568653902"/>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0">
              <a:schemeClr val="accent1">
                <a:lumMod val="45000"/>
                <a:lumOff val="55000"/>
              </a:schemeClr>
            </a:gs>
            <a:gs pos="0">
              <a:srgbClr val="FFFF00"/>
            </a:gs>
            <a:gs pos="81000">
              <a:schemeClr val="accent5">
                <a:lumMod val="5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4" name="Rectangle 3"/>
          <p:cNvSpPr/>
          <p:nvPr/>
        </p:nvSpPr>
        <p:spPr>
          <a:xfrm>
            <a:off x="2701127" y="0"/>
            <a:ext cx="6789744" cy="461665"/>
          </a:xfrm>
          <a:prstGeom prst="rect">
            <a:avLst/>
          </a:prstGeom>
          <a:noFill/>
        </p:spPr>
        <p:txBody>
          <a:bodyPr wrap="none" lIns="91440" tIns="45720" rIns="91440" bIns="45720">
            <a:spAutoFit/>
          </a:bodyPr>
          <a:lstStyle/>
          <a:p>
            <a:pPr algn="ctr"/>
            <a:r>
              <a:rPr lang="fr-FR" sz="2400" b="1" dirty="0" smtClean="0">
                <a:ln w="0"/>
                <a:effectLst>
                  <a:outerShdw blurRad="38100" dist="19050" dir="2700000" algn="tl" rotWithShape="0">
                    <a:schemeClr val="dk1">
                      <a:alpha val="40000"/>
                    </a:schemeClr>
                  </a:outerShdw>
                </a:effectLst>
              </a:rPr>
              <a:t>Je compose pour vous avec ma douce et fidèle amie</a:t>
            </a:r>
            <a:endParaRPr lang="fr-FR" sz="2400" b="1" cap="none" spc="0" dirty="0">
              <a:ln w="0"/>
              <a:solidFill>
                <a:schemeClr val="tx1"/>
              </a:solidFill>
              <a:effectLst>
                <a:outerShdw blurRad="38100" dist="19050" dir="2700000" algn="tl" rotWithShape="0">
                  <a:schemeClr val="dk1">
                    <a:alpha val="40000"/>
                  </a:schemeClr>
                </a:outerShdw>
              </a:effectLst>
            </a:endParaRPr>
          </a:p>
        </p:txBody>
      </p:sp>
      <p:sp>
        <p:nvSpPr>
          <p:cNvPr id="5" name="Espace réservé de la date 4"/>
          <p:cNvSpPr>
            <a:spLocks noGrp="1"/>
          </p:cNvSpPr>
          <p:nvPr>
            <p:ph type="dt" sz="half" idx="10"/>
          </p:nvPr>
        </p:nvSpPr>
        <p:spPr>
          <a:xfrm>
            <a:off x="0" y="0"/>
            <a:ext cx="2743200" cy="365125"/>
          </a:xfrm>
        </p:spPr>
        <p:txBody>
          <a:bodyPr/>
          <a:lstStyle/>
          <a:p>
            <a:fld id="{180E12A5-C9D0-4377-9C9A-B5DBDAE6BF90}" type="datetime1">
              <a:rPr lang="fr-FR" sz="1600" b="1" smtClean="0"/>
              <a:t>12/09/2021</a:t>
            </a:fld>
            <a:endParaRPr lang="fr-FR" sz="1600" b="1" dirty="0"/>
          </a:p>
        </p:txBody>
      </p:sp>
      <p:sp>
        <p:nvSpPr>
          <p:cNvPr id="6" name="Espace réservé du pied de page 5"/>
          <p:cNvSpPr>
            <a:spLocks noGrp="1"/>
          </p:cNvSpPr>
          <p:nvPr>
            <p:ph type="ftr" sz="quarter" idx="11"/>
          </p:nvPr>
        </p:nvSpPr>
        <p:spPr>
          <a:xfrm>
            <a:off x="-1011981" y="6462073"/>
            <a:ext cx="4114800" cy="365125"/>
          </a:xfrm>
        </p:spPr>
        <p:txBody>
          <a:bodyPr/>
          <a:lstStyle/>
          <a:p>
            <a:r>
              <a:rPr lang="fr-FR" sz="1600" b="1" dirty="0" smtClean="0"/>
              <a:t>PPS Lande Janvier 2019</a:t>
            </a:r>
            <a:endParaRPr lang="fr-FR" sz="1600" b="1" dirty="0"/>
          </a:p>
        </p:txBody>
      </p:sp>
      <p:sp>
        <p:nvSpPr>
          <p:cNvPr id="7" name="Espace réservé du numéro de diapositive 6"/>
          <p:cNvSpPr>
            <a:spLocks noGrp="1"/>
          </p:cNvSpPr>
          <p:nvPr>
            <p:ph type="sldNum" sz="quarter" idx="12"/>
          </p:nvPr>
        </p:nvSpPr>
        <p:spPr>
          <a:xfrm>
            <a:off x="9347579" y="88569"/>
            <a:ext cx="2743200" cy="365125"/>
          </a:xfrm>
        </p:spPr>
        <p:txBody>
          <a:bodyPr/>
          <a:lstStyle/>
          <a:p>
            <a:fld id="{9BF9C1DA-A824-4261-BEA2-A295BF53CDCE}" type="slidenum">
              <a:rPr lang="fr-FR" sz="1600" b="1" smtClean="0"/>
              <a:t>11</a:t>
            </a:fld>
            <a:endParaRPr lang="fr-FR" sz="1600" b="1" dirty="0"/>
          </a:p>
        </p:txBody>
      </p:sp>
      <p:pic>
        <p:nvPicPr>
          <p:cNvPr id="2" name="Image 1"/>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 y="0"/>
            <a:ext cx="12192000" cy="6858000"/>
          </a:xfrm>
          <a:prstGeom prst="rect">
            <a:avLst/>
          </a:prstGeom>
          <a:effectLst>
            <a:glow rad="63500">
              <a:schemeClr val="accent2">
                <a:satMod val="175000"/>
                <a:alpha val="40000"/>
              </a:schemeClr>
            </a:glow>
          </a:effectLst>
        </p:spPr>
      </p:pic>
      <p:sp>
        <p:nvSpPr>
          <p:cNvPr id="3" name="Rectangle 2"/>
          <p:cNvSpPr/>
          <p:nvPr/>
        </p:nvSpPr>
        <p:spPr>
          <a:xfrm>
            <a:off x="0" y="0"/>
            <a:ext cx="12192000" cy="6858000"/>
          </a:xfrm>
          <a:prstGeom prst="rect">
            <a:avLst/>
          </a:prstGeom>
          <a:noFill/>
          <a:ln w="76200">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 name="Rectangle 7"/>
          <p:cNvSpPr/>
          <p:nvPr/>
        </p:nvSpPr>
        <p:spPr>
          <a:xfrm>
            <a:off x="954591" y="1153545"/>
            <a:ext cx="10282815" cy="4154984"/>
          </a:xfrm>
          <a:prstGeom prst="rect">
            <a:avLst/>
          </a:prstGeom>
        </p:spPr>
        <p:txBody>
          <a:bodyPr wrap="none">
            <a:spAutoFit/>
          </a:bodyPr>
          <a:lstStyle/>
          <a:p>
            <a:r>
              <a:rPr lang="fr-FR" sz="6600" b="1" dirty="0" smtClean="0"/>
              <a:t>                    C’était</a:t>
            </a:r>
          </a:p>
          <a:p>
            <a:r>
              <a:rPr lang="fr-FR" sz="6600" b="1" dirty="0" smtClean="0"/>
              <a:t>Ces fruits et légumes ont des</a:t>
            </a:r>
          </a:p>
          <a:p>
            <a:r>
              <a:rPr lang="fr-FR" sz="6600" b="1" dirty="0" smtClean="0"/>
              <a:t>        formes très étranges </a:t>
            </a:r>
          </a:p>
          <a:p>
            <a:r>
              <a:rPr lang="fr-FR" sz="6600" b="1" dirty="0" smtClean="0"/>
              <a:t>                  par Lande</a:t>
            </a:r>
            <a:endParaRPr lang="fr-FR" sz="6600" b="1" dirty="0"/>
          </a:p>
        </p:txBody>
      </p:sp>
    </p:spTree>
    <p:extLst>
      <p:ext uri="{BB962C8B-B14F-4D97-AF65-F5344CB8AC3E}">
        <p14:creationId xmlns:p14="http://schemas.microsoft.com/office/powerpoint/2010/main" val="4101429558"/>
      </p:ext>
    </p:extLst>
  </p:cSld>
  <p:clrMapOvr>
    <a:masterClrMapping/>
  </p:clrMapOvr>
  <mc:AlternateContent xmlns:mc="http://schemas.openxmlformats.org/markup-compatibility/2006" xmlns:p14="http://schemas.microsoft.com/office/powerpoint/2010/main">
    <mc:Choice Requires="p14">
      <p:transition spd="slow" p14:dur="6500" advTm="8000">
        <p:circle/>
      </p:transition>
    </mc:Choice>
    <mc:Fallback xmlns="">
      <p:transition spd="slow" advTm="8000">
        <p:circl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4">
                                            <p:txEl>
                                              <p:pRg st="0" end="0"/>
                                            </p:txEl>
                                          </p:spTgt>
                                        </p:tgtEl>
                                        <p:attrNameLst>
                                          <p:attrName>ppt_w</p:attrName>
                                        </p:attrNameLst>
                                      </p:cBhvr>
                                    </p:anim>
                                    <p:anim by="(#ppt_w*0.50)" calcmode="lin" valueType="num">
                                      <p:cBhvr>
                                        <p:cTn id="8" dur="500" decel="50000" autoRev="1" fill="hold">
                                          <p:stCondLst>
                                            <p:cond delay="0"/>
                                          </p:stCondLst>
                                        </p:cTn>
                                        <p:tgtEl>
                                          <p:spTgt spid="4">
                                            <p:txEl>
                                              <p:pRg st="0" end="0"/>
                                            </p:txEl>
                                          </p:spTgt>
                                        </p:tgtEl>
                                        <p:attrNameLst>
                                          <p:attrName>ppt_x</p:attrName>
                                        </p:attrNameLst>
                                      </p:cBhvr>
                                    </p:anim>
                                    <p:anim from="(-#ppt_h/2)" to="(#ppt_y)" calcmode="lin" valueType="num">
                                      <p:cBhvr>
                                        <p:cTn id="9" dur="1000" fill="hold">
                                          <p:stCondLst>
                                            <p:cond delay="0"/>
                                          </p:stCondLst>
                                        </p:cTn>
                                        <p:tgtEl>
                                          <p:spTgt spid="4">
                                            <p:txEl>
                                              <p:pRg st="0" end="0"/>
                                            </p:txEl>
                                          </p:spTgt>
                                        </p:tgtEl>
                                        <p:attrNameLst>
                                          <p:attrName>ppt_y</p:attrName>
                                        </p:attrNameLst>
                                      </p:cBhvr>
                                    </p:anim>
                                    <p:animRot by="21600000">
                                      <p:cBhvr>
                                        <p:cTn id="10" dur="1000" fill="hold">
                                          <p:stCondLst>
                                            <p:cond delay="0"/>
                                          </p:stCondLst>
                                        </p:cTn>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down)">
                                      <p:cBhvr>
                                        <p:cTn id="15" dur="580">
                                          <p:stCondLst>
                                            <p:cond delay="0"/>
                                          </p:stCondLst>
                                        </p:cTn>
                                        <p:tgtEl>
                                          <p:spTgt spid="2"/>
                                        </p:tgtEl>
                                      </p:cBhvr>
                                    </p:animEffect>
                                    <p:anim calcmode="lin" valueType="num">
                                      <p:cBhvr>
                                        <p:cTn id="16"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21" dur="26">
                                          <p:stCondLst>
                                            <p:cond delay="650"/>
                                          </p:stCondLst>
                                        </p:cTn>
                                        <p:tgtEl>
                                          <p:spTgt spid="2"/>
                                        </p:tgtEl>
                                      </p:cBhvr>
                                      <p:to x="100000" y="60000"/>
                                    </p:animScale>
                                    <p:animScale>
                                      <p:cBhvr>
                                        <p:cTn id="22" dur="166" decel="50000">
                                          <p:stCondLst>
                                            <p:cond delay="676"/>
                                          </p:stCondLst>
                                        </p:cTn>
                                        <p:tgtEl>
                                          <p:spTgt spid="2"/>
                                        </p:tgtEl>
                                      </p:cBhvr>
                                      <p:to x="100000" y="100000"/>
                                    </p:animScale>
                                    <p:animScale>
                                      <p:cBhvr>
                                        <p:cTn id="23" dur="26">
                                          <p:stCondLst>
                                            <p:cond delay="1312"/>
                                          </p:stCondLst>
                                        </p:cTn>
                                        <p:tgtEl>
                                          <p:spTgt spid="2"/>
                                        </p:tgtEl>
                                      </p:cBhvr>
                                      <p:to x="100000" y="80000"/>
                                    </p:animScale>
                                    <p:animScale>
                                      <p:cBhvr>
                                        <p:cTn id="24" dur="166" decel="50000">
                                          <p:stCondLst>
                                            <p:cond delay="1338"/>
                                          </p:stCondLst>
                                        </p:cTn>
                                        <p:tgtEl>
                                          <p:spTgt spid="2"/>
                                        </p:tgtEl>
                                      </p:cBhvr>
                                      <p:to x="100000" y="100000"/>
                                    </p:animScale>
                                    <p:animScale>
                                      <p:cBhvr>
                                        <p:cTn id="25" dur="26">
                                          <p:stCondLst>
                                            <p:cond delay="1642"/>
                                          </p:stCondLst>
                                        </p:cTn>
                                        <p:tgtEl>
                                          <p:spTgt spid="2"/>
                                        </p:tgtEl>
                                      </p:cBhvr>
                                      <p:to x="100000" y="90000"/>
                                    </p:animScale>
                                    <p:animScale>
                                      <p:cBhvr>
                                        <p:cTn id="26" dur="166" decel="50000">
                                          <p:stCondLst>
                                            <p:cond delay="1668"/>
                                          </p:stCondLst>
                                        </p:cTn>
                                        <p:tgtEl>
                                          <p:spTgt spid="2"/>
                                        </p:tgtEl>
                                      </p:cBhvr>
                                      <p:to x="100000" y="100000"/>
                                    </p:animScale>
                                    <p:animScale>
                                      <p:cBhvr>
                                        <p:cTn id="27" dur="26">
                                          <p:stCondLst>
                                            <p:cond delay="1808"/>
                                          </p:stCondLst>
                                        </p:cTn>
                                        <p:tgtEl>
                                          <p:spTgt spid="2"/>
                                        </p:tgtEl>
                                      </p:cBhvr>
                                      <p:to x="100000" y="95000"/>
                                    </p:animScale>
                                    <p:animScale>
                                      <p:cBhvr>
                                        <p:cTn id="28" dur="166" decel="50000">
                                          <p:stCondLst>
                                            <p:cond delay="1834"/>
                                          </p:stCondLst>
                                        </p:cTn>
                                        <p:tgtEl>
                                          <p:spTgt spid="2"/>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56" presetClass="entr" presetSubtype="0" fill="hold" nodeType="clickEffect">
                                  <p:stCondLst>
                                    <p:cond delay="0"/>
                                  </p:stCondLst>
                                  <p:iterate type="lt">
                                    <p:tmPct val="10000"/>
                                  </p:iterate>
                                  <p:childTnLst>
                                    <p:set>
                                      <p:cBhvr>
                                        <p:cTn id="39" dur="1" fill="hold">
                                          <p:stCondLst>
                                            <p:cond delay="0"/>
                                          </p:stCondLst>
                                        </p:cTn>
                                        <p:tgtEl>
                                          <p:spTgt spid="8">
                                            <p:txEl>
                                              <p:pRg st="0" end="0"/>
                                            </p:txEl>
                                          </p:spTgt>
                                        </p:tgtEl>
                                        <p:attrNameLst>
                                          <p:attrName>style.visibility</p:attrName>
                                        </p:attrNameLst>
                                      </p:cBhvr>
                                      <p:to>
                                        <p:strVal val="visible"/>
                                      </p:to>
                                    </p:set>
                                    <p:anim by="(-#ppt_w*2)" calcmode="lin" valueType="num">
                                      <p:cBhvr rctx="PPT">
                                        <p:cTn id="40" dur="500" autoRev="1" fill="hold">
                                          <p:stCondLst>
                                            <p:cond delay="0"/>
                                          </p:stCondLst>
                                        </p:cTn>
                                        <p:tgtEl>
                                          <p:spTgt spid="8">
                                            <p:txEl>
                                              <p:pRg st="0" end="0"/>
                                            </p:txEl>
                                          </p:spTgt>
                                        </p:tgtEl>
                                        <p:attrNameLst>
                                          <p:attrName>ppt_w</p:attrName>
                                        </p:attrNameLst>
                                      </p:cBhvr>
                                    </p:anim>
                                    <p:anim by="(#ppt_w*0.50)" calcmode="lin" valueType="num">
                                      <p:cBhvr>
                                        <p:cTn id="41" dur="500" decel="50000" autoRev="1" fill="hold">
                                          <p:stCondLst>
                                            <p:cond delay="0"/>
                                          </p:stCondLst>
                                        </p:cTn>
                                        <p:tgtEl>
                                          <p:spTgt spid="8">
                                            <p:txEl>
                                              <p:pRg st="0" end="0"/>
                                            </p:txEl>
                                          </p:spTgt>
                                        </p:tgtEl>
                                        <p:attrNameLst>
                                          <p:attrName>ppt_x</p:attrName>
                                        </p:attrNameLst>
                                      </p:cBhvr>
                                    </p:anim>
                                    <p:anim from="(-#ppt_h/2)" to="(#ppt_y)" calcmode="lin" valueType="num">
                                      <p:cBhvr>
                                        <p:cTn id="42" dur="1000" fill="hold">
                                          <p:stCondLst>
                                            <p:cond delay="0"/>
                                          </p:stCondLst>
                                        </p:cTn>
                                        <p:tgtEl>
                                          <p:spTgt spid="8">
                                            <p:txEl>
                                              <p:pRg st="0" end="0"/>
                                            </p:txEl>
                                          </p:spTgt>
                                        </p:tgtEl>
                                        <p:attrNameLst>
                                          <p:attrName>ppt_y</p:attrName>
                                        </p:attrNameLst>
                                      </p:cBhvr>
                                    </p:anim>
                                    <p:animRot by="21600000">
                                      <p:cBhvr>
                                        <p:cTn id="43" dur="1000" fill="hold">
                                          <p:stCondLst>
                                            <p:cond delay="0"/>
                                          </p:stCondLst>
                                        </p:cTn>
                                        <p:tgtEl>
                                          <p:spTgt spid="8">
                                            <p:txEl>
                                              <p:pRg st="0" end="0"/>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56" presetClass="entr" presetSubtype="0" fill="hold" nodeType="clickEffect">
                                  <p:stCondLst>
                                    <p:cond delay="0"/>
                                  </p:stCondLst>
                                  <p:iterate type="lt">
                                    <p:tmPct val="10000"/>
                                  </p:iterate>
                                  <p:childTnLst>
                                    <p:set>
                                      <p:cBhvr>
                                        <p:cTn id="47" dur="1" fill="hold">
                                          <p:stCondLst>
                                            <p:cond delay="0"/>
                                          </p:stCondLst>
                                        </p:cTn>
                                        <p:tgtEl>
                                          <p:spTgt spid="8">
                                            <p:txEl>
                                              <p:pRg st="1" end="1"/>
                                            </p:txEl>
                                          </p:spTgt>
                                        </p:tgtEl>
                                        <p:attrNameLst>
                                          <p:attrName>style.visibility</p:attrName>
                                        </p:attrNameLst>
                                      </p:cBhvr>
                                      <p:to>
                                        <p:strVal val="visible"/>
                                      </p:to>
                                    </p:set>
                                    <p:anim by="(-#ppt_w*2)" calcmode="lin" valueType="num">
                                      <p:cBhvr rctx="PPT">
                                        <p:cTn id="48" dur="500" autoRev="1" fill="hold">
                                          <p:stCondLst>
                                            <p:cond delay="0"/>
                                          </p:stCondLst>
                                        </p:cTn>
                                        <p:tgtEl>
                                          <p:spTgt spid="8">
                                            <p:txEl>
                                              <p:pRg st="1" end="1"/>
                                            </p:txEl>
                                          </p:spTgt>
                                        </p:tgtEl>
                                        <p:attrNameLst>
                                          <p:attrName>ppt_w</p:attrName>
                                        </p:attrNameLst>
                                      </p:cBhvr>
                                    </p:anim>
                                    <p:anim by="(#ppt_w*0.50)" calcmode="lin" valueType="num">
                                      <p:cBhvr>
                                        <p:cTn id="49" dur="500" decel="50000" autoRev="1" fill="hold">
                                          <p:stCondLst>
                                            <p:cond delay="0"/>
                                          </p:stCondLst>
                                        </p:cTn>
                                        <p:tgtEl>
                                          <p:spTgt spid="8">
                                            <p:txEl>
                                              <p:pRg st="1" end="1"/>
                                            </p:txEl>
                                          </p:spTgt>
                                        </p:tgtEl>
                                        <p:attrNameLst>
                                          <p:attrName>ppt_x</p:attrName>
                                        </p:attrNameLst>
                                      </p:cBhvr>
                                    </p:anim>
                                    <p:anim from="(-#ppt_h/2)" to="(#ppt_y)" calcmode="lin" valueType="num">
                                      <p:cBhvr>
                                        <p:cTn id="50" dur="1000" fill="hold">
                                          <p:stCondLst>
                                            <p:cond delay="0"/>
                                          </p:stCondLst>
                                        </p:cTn>
                                        <p:tgtEl>
                                          <p:spTgt spid="8">
                                            <p:txEl>
                                              <p:pRg st="1" end="1"/>
                                            </p:txEl>
                                          </p:spTgt>
                                        </p:tgtEl>
                                        <p:attrNameLst>
                                          <p:attrName>ppt_y</p:attrName>
                                        </p:attrNameLst>
                                      </p:cBhvr>
                                    </p:anim>
                                    <p:animRot by="21600000">
                                      <p:cBhvr>
                                        <p:cTn id="51" dur="1000" fill="hold">
                                          <p:stCondLst>
                                            <p:cond delay="0"/>
                                          </p:stCondLst>
                                        </p:cTn>
                                        <p:tgtEl>
                                          <p:spTgt spid="8">
                                            <p:txEl>
                                              <p:pRg st="1" end="1"/>
                                            </p:txEl>
                                          </p:spTgt>
                                        </p:tgtEl>
                                        <p:attrNameLst>
                                          <p:attrName>r</p:attrName>
                                        </p:attrNameLst>
                                      </p:cBhvr>
                                    </p:animRot>
                                  </p:childTnLst>
                                </p:cTn>
                              </p:par>
                            </p:childTnLst>
                          </p:cTn>
                        </p:par>
                      </p:childTnLst>
                    </p:cTn>
                  </p:par>
                  <p:par>
                    <p:cTn id="52" fill="hold">
                      <p:stCondLst>
                        <p:cond delay="indefinite"/>
                      </p:stCondLst>
                      <p:childTnLst>
                        <p:par>
                          <p:cTn id="53" fill="hold">
                            <p:stCondLst>
                              <p:cond delay="0"/>
                            </p:stCondLst>
                            <p:childTnLst>
                              <p:par>
                                <p:cTn id="54" presetID="56" presetClass="entr" presetSubtype="0" fill="hold" nodeType="clickEffect">
                                  <p:stCondLst>
                                    <p:cond delay="0"/>
                                  </p:stCondLst>
                                  <p:iterate type="lt">
                                    <p:tmPct val="10000"/>
                                  </p:iterate>
                                  <p:childTnLst>
                                    <p:set>
                                      <p:cBhvr>
                                        <p:cTn id="55" dur="1" fill="hold">
                                          <p:stCondLst>
                                            <p:cond delay="0"/>
                                          </p:stCondLst>
                                        </p:cTn>
                                        <p:tgtEl>
                                          <p:spTgt spid="8">
                                            <p:txEl>
                                              <p:pRg st="2" end="2"/>
                                            </p:txEl>
                                          </p:spTgt>
                                        </p:tgtEl>
                                        <p:attrNameLst>
                                          <p:attrName>style.visibility</p:attrName>
                                        </p:attrNameLst>
                                      </p:cBhvr>
                                      <p:to>
                                        <p:strVal val="visible"/>
                                      </p:to>
                                    </p:set>
                                    <p:anim by="(-#ppt_w*2)" calcmode="lin" valueType="num">
                                      <p:cBhvr rctx="PPT">
                                        <p:cTn id="56" dur="500" autoRev="1" fill="hold">
                                          <p:stCondLst>
                                            <p:cond delay="0"/>
                                          </p:stCondLst>
                                        </p:cTn>
                                        <p:tgtEl>
                                          <p:spTgt spid="8">
                                            <p:txEl>
                                              <p:pRg st="2" end="2"/>
                                            </p:txEl>
                                          </p:spTgt>
                                        </p:tgtEl>
                                        <p:attrNameLst>
                                          <p:attrName>ppt_w</p:attrName>
                                        </p:attrNameLst>
                                      </p:cBhvr>
                                    </p:anim>
                                    <p:anim by="(#ppt_w*0.50)" calcmode="lin" valueType="num">
                                      <p:cBhvr>
                                        <p:cTn id="57" dur="500" decel="50000" autoRev="1" fill="hold">
                                          <p:stCondLst>
                                            <p:cond delay="0"/>
                                          </p:stCondLst>
                                        </p:cTn>
                                        <p:tgtEl>
                                          <p:spTgt spid="8">
                                            <p:txEl>
                                              <p:pRg st="2" end="2"/>
                                            </p:txEl>
                                          </p:spTgt>
                                        </p:tgtEl>
                                        <p:attrNameLst>
                                          <p:attrName>ppt_x</p:attrName>
                                        </p:attrNameLst>
                                      </p:cBhvr>
                                    </p:anim>
                                    <p:anim from="(-#ppt_h/2)" to="(#ppt_y)" calcmode="lin" valueType="num">
                                      <p:cBhvr>
                                        <p:cTn id="58" dur="1000" fill="hold">
                                          <p:stCondLst>
                                            <p:cond delay="0"/>
                                          </p:stCondLst>
                                        </p:cTn>
                                        <p:tgtEl>
                                          <p:spTgt spid="8">
                                            <p:txEl>
                                              <p:pRg st="2" end="2"/>
                                            </p:txEl>
                                          </p:spTgt>
                                        </p:tgtEl>
                                        <p:attrNameLst>
                                          <p:attrName>ppt_y</p:attrName>
                                        </p:attrNameLst>
                                      </p:cBhvr>
                                    </p:anim>
                                    <p:animRot by="21600000">
                                      <p:cBhvr>
                                        <p:cTn id="59" dur="1000" fill="hold">
                                          <p:stCondLst>
                                            <p:cond delay="0"/>
                                          </p:stCondLst>
                                        </p:cTn>
                                        <p:tgtEl>
                                          <p:spTgt spid="8">
                                            <p:txEl>
                                              <p:pRg st="2" end="2"/>
                                            </p:txEl>
                                          </p:spTgt>
                                        </p:tgtEl>
                                        <p:attrNameLst>
                                          <p:attrName>r</p:attrName>
                                        </p:attrNameLst>
                                      </p:cBhvr>
                                    </p:animRot>
                                  </p:childTnLst>
                                </p:cTn>
                              </p:par>
                            </p:childTnLst>
                          </p:cTn>
                        </p:par>
                      </p:childTnLst>
                    </p:cTn>
                  </p:par>
                  <p:par>
                    <p:cTn id="60" fill="hold">
                      <p:stCondLst>
                        <p:cond delay="indefinite"/>
                      </p:stCondLst>
                      <p:childTnLst>
                        <p:par>
                          <p:cTn id="61" fill="hold">
                            <p:stCondLst>
                              <p:cond delay="0"/>
                            </p:stCondLst>
                            <p:childTnLst>
                              <p:par>
                                <p:cTn id="62" presetID="56" presetClass="entr" presetSubtype="0" fill="hold" nodeType="clickEffect">
                                  <p:stCondLst>
                                    <p:cond delay="0"/>
                                  </p:stCondLst>
                                  <p:iterate type="lt">
                                    <p:tmPct val="10000"/>
                                  </p:iterate>
                                  <p:childTnLst>
                                    <p:set>
                                      <p:cBhvr>
                                        <p:cTn id="63" dur="1" fill="hold">
                                          <p:stCondLst>
                                            <p:cond delay="0"/>
                                          </p:stCondLst>
                                        </p:cTn>
                                        <p:tgtEl>
                                          <p:spTgt spid="8">
                                            <p:txEl>
                                              <p:pRg st="3" end="3"/>
                                            </p:txEl>
                                          </p:spTgt>
                                        </p:tgtEl>
                                        <p:attrNameLst>
                                          <p:attrName>style.visibility</p:attrName>
                                        </p:attrNameLst>
                                      </p:cBhvr>
                                      <p:to>
                                        <p:strVal val="visible"/>
                                      </p:to>
                                    </p:set>
                                    <p:anim by="(-#ppt_w*2)" calcmode="lin" valueType="num">
                                      <p:cBhvr rctx="PPT">
                                        <p:cTn id="64" dur="500" autoRev="1" fill="hold">
                                          <p:stCondLst>
                                            <p:cond delay="0"/>
                                          </p:stCondLst>
                                        </p:cTn>
                                        <p:tgtEl>
                                          <p:spTgt spid="8">
                                            <p:txEl>
                                              <p:pRg st="3" end="3"/>
                                            </p:txEl>
                                          </p:spTgt>
                                        </p:tgtEl>
                                        <p:attrNameLst>
                                          <p:attrName>ppt_w</p:attrName>
                                        </p:attrNameLst>
                                      </p:cBhvr>
                                    </p:anim>
                                    <p:anim by="(#ppt_w*0.50)" calcmode="lin" valueType="num">
                                      <p:cBhvr>
                                        <p:cTn id="65" dur="500" decel="50000" autoRev="1" fill="hold">
                                          <p:stCondLst>
                                            <p:cond delay="0"/>
                                          </p:stCondLst>
                                        </p:cTn>
                                        <p:tgtEl>
                                          <p:spTgt spid="8">
                                            <p:txEl>
                                              <p:pRg st="3" end="3"/>
                                            </p:txEl>
                                          </p:spTgt>
                                        </p:tgtEl>
                                        <p:attrNameLst>
                                          <p:attrName>ppt_x</p:attrName>
                                        </p:attrNameLst>
                                      </p:cBhvr>
                                    </p:anim>
                                    <p:anim from="(-#ppt_h/2)" to="(#ppt_y)" calcmode="lin" valueType="num">
                                      <p:cBhvr>
                                        <p:cTn id="66" dur="1000" fill="hold">
                                          <p:stCondLst>
                                            <p:cond delay="0"/>
                                          </p:stCondLst>
                                        </p:cTn>
                                        <p:tgtEl>
                                          <p:spTgt spid="8">
                                            <p:txEl>
                                              <p:pRg st="3" end="3"/>
                                            </p:txEl>
                                          </p:spTgt>
                                        </p:tgtEl>
                                        <p:attrNameLst>
                                          <p:attrName>ppt_y</p:attrName>
                                        </p:attrNameLst>
                                      </p:cBhvr>
                                    </p:anim>
                                    <p:animRot by="21600000">
                                      <p:cBhvr>
                                        <p:cTn id="67" dur="1000" fill="hold">
                                          <p:stCondLst>
                                            <p:cond delay="0"/>
                                          </p:stCondLst>
                                        </p:cTn>
                                        <p:tgtEl>
                                          <p:spTgt spid="8">
                                            <p:txEl>
                                              <p:pRg st="3" end="3"/>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29AF8C"/>
      </a:accent1>
      <a:accent2>
        <a:srgbClr val="97BE49"/>
      </a:accent2>
      <a:accent3>
        <a:srgbClr val="3D9CCC"/>
      </a:accent3>
      <a:accent4>
        <a:srgbClr val="7C60C6"/>
      </a:accent4>
      <a:accent5>
        <a:srgbClr val="C9492C"/>
      </a:accent5>
      <a:accent6>
        <a:srgbClr val="D58C2E"/>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3E4F19A7-A959-40BB-972C-4880BAF8EB09}"/>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53</TotalTime>
  <Words>326</Words>
  <Application>Microsoft Office PowerPoint</Application>
  <PresentationFormat>Grand écran</PresentationFormat>
  <Paragraphs>65</Paragraphs>
  <Slides>11</Slides>
  <Notes>11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11</vt:i4>
      </vt:variant>
    </vt:vector>
  </HeadingPairs>
  <TitlesOfParts>
    <vt:vector size="15" baseType="lpstr">
      <vt:lpstr>Arial</vt:lpstr>
      <vt:lpstr>Calibri</vt:lpstr>
      <vt:lpstr>Calibri Light</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16</cp:revision>
  <dcterms:created xsi:type="dcterms:W3CDTF">2019-01-01T15:07:43Z</dcterms:created>
  <dcterms:modified xsi:type="dcterms:W3CDTF">2021-09-12T15:26:04Z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