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7" r:id="rId4"/>
    <p:sldId id="261" r:id="rId5"/>
    <p:sldId id="259" r:id="rId6"/>
    <p:sldId id="260" r:id="rId7"/>
    <p:sldId id="272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EkMXfpbvtoApfVTRuCC0w==" hashData="q3DWObCJe5845r58mWptXR8MkFub5zMtbuUO2T9HE4C3bD9NZvjKolFGd6UoUOHRKwfqhZmiRnFutbc5tfuN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735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8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44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0000">
              <a:schemeClr val="tx1"/>
            </a:gs>
            <a:gs pos="78000">
              <a:schemeClr val="accent6">
                <a:lumMod val="75000"/>
              </a:schemeClr>
            </a:gs>
            <a:gs pos="44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1614" y="642158"/>
            <a:ext cx="9908771" cy="557368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332793" y="2828835"/>
            <a:ext cx="752641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Sexy ou pas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72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  <p:sndAc>
          <p:stSnd loop="1">
            <p:snd r:embed="rId3" name="Enio morricone.wav"/>
          </p:stSnd>
        </p:sndAc>
      </p:transition>
    </mc:Choice>
    <mc:Fallback>
      <p:transition spd="slow" advTm="17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680" y="400049"/>
            <a:ext cx="9692640" cy="6057901"/>
          </a:xfrm>
          <a:prstGeom prst="ellipse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35" b="10696"/>
          <a:stretch/>
        </p:blipFill>
        <p:spPr>
          <a:xfrm>
            <a:off x="3493293" y="613176"/>
            <a:ext cx="5205413" cy="56579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3026" y="957735"/>
            <a:ext cx="8825948" cy="49425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6138" y="503583"/>
            <a:ext cx="8131775" cy="58527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1696415" y="868463"/>
            <a:ext cx="8958333" cy="51215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6869" y="576262"/>
            <a:ext cx="4638261" cy="5705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0663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4349" y="2027583"/>
            <a:ext cx="9961216" cy="27431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0577" y="1104698"/>
            <a:ext cx="8910845" cy="4648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0754" y="1908313"/>
            <a:ext cx="9791778" cy="3047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4745" y="967410"/>
            <a:ext cx="8797482" cy="49541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86781" y="901148"/>
            <a:ext cx="8769184" cy="50277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217" r="-269"/>
          <a:stretch/>
        </p:blipFill>
        <p:spPr>
          <a:xfrm>
            <a:off x="3428392" y="551146"/>
            <a:ext cx="5335215" cy="58052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3528" y="1550504"/>
            <a:ext cx="9456749" cy="37177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9636" y="471932"/>
            <a:ext cx="4430354" cy="58844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867"/>
          <a:stretch/>
        </p:blipFill>
        <p:spPr>
          <a:xfrm>
            <a:off x="1484243" y="1438314"/>
            <a:ext cx="9263270" cy="39985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124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1614" y="642158"/>
            <a:ext cx="9908771" cy="5573684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455781" y="1756486"/>
            <a:ext cx="752641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Sexy ou pas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</a:t>
            </a:r>
            <a:endParaRPr lang="fr-FR" sz="72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33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116</Words>
  <Application>Microsoft Office PowerPoint</Application>
  <PresentationFormat>Grand écran</PresentationFormat>
  <Paragraphs>73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2021-04-27T13:16:17Z</dcterms:created>
  <dcterms:modified xsi:type="dcterms:W3CDTF">2021-05-24T18:30:12Z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