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8" r:id="rId3"/>
    <p:sldId id="257" r:id="rId4"/>
    <p:sldId id="261" r:id="rId5"/>
    <p:sldId id="259" r:id="rId6"/>
    <p:sldId id="271" r:id="rId7"/>
    <p:sldId id="272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60" r:id="rId17"/>
    <p:sldId id="270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9mXNrbuanhXI3jlvGVKRA==" hashData="wBjIZk0mGBkkJ0ImOKnfNeuJpEQJW2ba9SGrFoKE4nqMKSVQ19ByjuwthtVHlXcn8JaBNtLrd61Nu4qdLAad2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62" d="100"/>
          <a:sy n="62" d="100"/>
        </p:scale>
        <p:origin x="66" y="3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24/05/2021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38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5735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1443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24/05/2021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24/05/2021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24/05/2021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24/05/2021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24/05/2021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24/05/2021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0000">
              <a:schemeClr val="tx1"/>
            </a:gs>
            <a:gs pos="78000">
              <a:schemeClr val="accent6">
                <a:lumMod val="75000"/>
              </a:schemeClr>
            </a:gs>
            <a:gs pos="44000">
              <a:schemeClr val="tx1"/>
            </a:gs>
            <a:gs pos="81000">
              <a:srgbClr val="FFC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1614" y="642158"/>
            <a:ext cx="9908771" cy="5573684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2332793" y="2828835"/>
            <a:ext cx="7526419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Sexy ou pas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</a:t>
            </a:r>
            <a:r>
              <a:rPr lang="fr-FR" sz="72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N°4</a:t>
            </a:r>
            <a:endParaRPr lang="fr-FR" sz="7200" b="1" cap="none" spc="50" dirty="0">
              <a:ln w="0"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  <p:sndAc>
          <p:stSnd loop="1">
            <p:snd r:embed="rId3" name="Enio morricone.wav"/>
          </p:stSnd>
        </p:sndAc>
      </p:transition>
    </mc:Choice>
    <mc:Fallback>
      <p:transition spd="slow" advTm="13000">
        <p:wedge/>
        <p:sndAc>
          <p:stSnd loop="1">
            <p:snd r:embed="rId3" name="Enio morrico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9680" y="400049"/>
            <a:ext cx="9692640" cy="60579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35" b="10696"/>
          <a:stretch/>
        </p:blipFill>
        <p:spPr>
          <a:xfrm>
            <a:off x="3493293" y="613176"/>
            <a:ext cx="5205413" cy="56579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3026" y="957735"/>
            <a:ext cx="8825948" cy="49425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Rectangle 1"/>
          <p:cNvSpPr/>
          <p:nvPr/>
        </p:nvSpPr>
        <p:spPr>
          <a:xfrm>
            <a:off x="2095837" y="4743313"/>
            <a:ext cx="8000332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00B0F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Auto école trop drôle</a:t>
            </a:r>
            <a:endParaRPr lang="fr-FR" sz="5400" b="1" cap="none" spc="50" dirty="0">
              <a:ln w="0">
                <a:solidFill>
                  <a:srgbClr val="00B0F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06138" y="503583"/>
            <a:ext cx="8131775" cy="58527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839" r="-301" b="17794"/>
          <a:stretch/>
        </p:blipFill>
        <p:spPr>
          <a:xfrm>
            <a:off x="2154265" y="641913"/>
            <a:ext cx="7842142" cy="56017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71244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6869" y="576262"/>
            <a:ext cx="4638261" cy="57054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0663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828" y="-1"/>
            <a:ext cx="12085172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714" r="749" b="18258"/>
          <a:stretch/>
        </p:blipFill>
        <p:spPr>
          <a:xfrm>
            <a:off x="1895959" y="652572"/>
            <a:ext cx="8400081" cy="55528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40577" y="1104698"/>
            <a:ext cx="8910845" cy="46486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828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71"/>
          <a:stretch/>
        </p:blipFill>
        <p:spPr>
          <a:xfrm>
            <a:off x="1875296" y="841024"/>
            <a:ext cx="8508568" cy="53034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4745" y="967410"/>
            <a:ext cx="8797482" cy="49541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01"/>
          <a:stretch/>
        </p:blipFill>
        <p:spPr>
          <a:xfrm>
            <a:off x="1634493" y="1131375"/>
            <a:ext cx="8829010" cy="48974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217" r="-269"/>
          <a:stretch/>
        </p:blipFill>
        <p:spPr>
          <a:xfrm>
            <a:off x="3428392" y="551146"/>
            <a:ext cx="5335215" cy="58052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76803" y="1057759"/>
            <a:ext cx="8838393" cy="47424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9636" y="471932"/>
            <a:ext cx="4430354" cy="58844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37629" y="774915"/>
            <a:ext cx="8392137" cy="54449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1614" y="642158"/>
            <a:ext cx="9908771" cy="5573684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2332790" y="1202488"/>
            <a:ext cx="7526419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Sexy ou pas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72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Ariège Et auto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école</a:t>
            </a:r>
            <a:endParaRPr lang="fr-FR" sz="7200" b="1" cap="none" spc="50" dirty="0">
              <a:ln w="0"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332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124</Words>
  <Application>Microsoft Office PowerPoint</Application>
  <PresentationFormat>Grand écran</PresentationFormat>
  <Paragraphs>75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2021-04-27T13:16:17Z</dcterms:created>
  <dcterms:modified xsi:type="dcterms:W3CDTF">2021-05-24T17:40:42Z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