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58" r:id="rId3"/>
    <p:sldId id="257" r:id="rId4"/>
    <p:sldId id="261" r:id="rId5"/>
    <p:sldId id="259" r:id="rId6"/>
    <p:sldId id="260" r:id="rId7"/>
    <p:sldId id="272" r:id="rId8"/>
    <p:sldId id="262" r:id="rId9"/>
    <p:sldId id="263" r:id="rId10"/>
    <p:sldId id="264" r:id="rId11"/>
    <p:sldId id="265" r:id="rId12"/>
    <p:sldId id="266" r:id="rId13"/>
    <p:sldId id="267" r:id="rId14"/>
    <p:sldId id="268" r:id="rId15"/>
    <p:sldId id="269" r:id="rId16"/>
    <p:sldId id="271" r:id="rId17"/>
    <p:sldId id="270"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OMEz2O0JtX/k2vQIzUlA==" hashData="6XW9ePwm2aY2pXzvbYZoUifdHCGBUkm2cSBSFNFfFlWEThoYALue7nLgvZp9x/4W2a+EslYQidKUC+YCzUge/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58" d="100"/>
          <a:sy n="58" d="100"/>
        </p:scale>
        <p:origin x="90" y="28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4434B0-D0AB-4F6F-A730-06061B95BF38}" type="datetimeFigureOut">
              <a:rPr lang="fr-FR" smtClean="0"/>
              <a:t>22/05/2021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74EF58-B9B8-4AAF-BACF-ABFB2C4326E8}" type="slidenum">
              <a:rPr lang="fr-FR" smtClean="0"/>
              <a:t>‹N°›</a:t>
            </a:fld>
            <a:endParaRPr lang="fr-FR"/>
          </a:p>
        </p:txBody>
      </p:sp>
    </p:spTree>
    <p:extLst>
      <p:ext uri="{BB962C8B-B14F-4D97-AF65-F5344CB8AC3E}">
        <p14:creationId xmlns:p14="http://schemas.microsoft.com/office/powerpoint/2010/main" val="2096813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1</a:t>
            </a:fld>
            <a:endParaRPr lang="fr-FR"/>
          </a:p>
        </p:txBody>
      </p:sp>
    </p:spTree>
    <p:extLst>
      <p:ext uri="{BB962C8B-B14F-4D97-AF65-F5344CB8AC3E}">
        <p14:creationId xmlns:p14="http://schemas.microsoft.com/office/powerpoint/2010/main" val="36321219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2</a:t>
            </a:fld>
            <a:endParaRPr lang="fr-FR"/>
          </a:p>
        </p:txBody>
      </p:sp>
    </p:spTree>
    <p:extLst>
      <p:ext uri="{BB962C8B-B14F-4D97-AF65-F5344CB8AC3E}">
        <p14:creationId xmlns:p14="http://schemas.microsoft.com/office/powerpoint/2010/main" val="23249709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3</a:t>
            </a:fld>
            <a:endParaRPr lang="fr-FR"/>
          </a:p>
        </p:txBody>
      </p:sp>
    </p:spTree>
    <p:extLst>
      <p:ext uri="{BB962C8B-B14F-4D97-AF65-F5344CB8AC3E}">
        <p14:creationId xmlns:p14="http://schemas.microsoft.com/office/powerpoint/2010/main" val="2488322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4</a:t>
            </a:fld>
            <a:endParaRPr lang="fr-FR"/>
          </a:p>
        </p:txBody>
      </p:sp>
    </p:spTree>
    <p:extLst>
      <p:ext uri="{BB962C8B-B14F-4D97-AF65-F5344CB8AC3E}">
        <p14:creationId xmlns:p14="http://schemas.microsoft.com/office/powerpoint/2010/main" val="4398983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5</a:t>
            </a:fld>
            <a:endParaRPr lang="fr-FR"/>
          </a:p>
        </p:txBody>
      </p:sp>
    </p:spTree>
    <p:extLst>
      <p:ext uri="{BB962C8B-B14F-4D97-AF65-F5344CB8AC3E}">
        <p14:creationId xmlns:p14="http://schemas.microsoft.com/office/powerpoint/2010/main" val="15400868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6</a:t>
            </a:fld>
            <a:endParaRPr lang="fr-FR"/>
          </a:p>
        </p:txBody>
      </p:sp>
    </p:spTree>
    <p:extLst>
      <p:ext uri="{BB962C8B-B14F-4D97-AF65-F5344CB8AC3E}">
        <p14:creationId xmlns:p14="http://schemas.microsoft.com/office/powerpoint/2010/main" val="16614607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7</a:t>
            </a:fld>
            <a:endParaRPr lang="fr-FR"/>
          </a:p>
        </p:txBody>
      </p:sp>
    </p:spTree>
    <p:extLst>
      <p:ext uri="{BB962C8B-B14F-4D97-AF65-F5344CB8AC3E}">
        <p14:creationId xmlns:p14="http://schemas.microsoft.com/office/powerpoint/2010/main" val="9157351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8</a:t>
            </a:fld>
            <a:endParaRPr lang="fr-FR"/>
          </a:p>
        </p:txBody>
      </p:sp>
    </p:spTree>
    <p:extLst>
      <p:ext uri="{BB962C8B-B14F-4D97-AF65-F5344CB8AC3E}">
        <p14:creationId xmlns:p14="http://schemas.microsoft.com/office/powerpoint/2010/main" val="20303802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9</a:t>
            </a:fld>
            <a:endParaRPr lang="fr-FR"/>
          </a:p>
        </p:txBody>
      </p:sp>
    </p:spTree>
    <p:extLst>
      <p:ext uri="{BB962C8B-B14F-4D97-AF65-F5344CB8AC3E}">
        <p14:creationId xmlns:p14="http://schemas.microsoft.com/office/powerpoint/2010/main" val="32158606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10</a:t>
            </a:fld>
            <a:endParaRPr lang="fr-FR"/>
          </a:p>
        </p:txBody>
      </p:sp>
    </p:spTree>
    <p:extLst>
      <p:ext uri="{BB962C8B-B14F-4D97-AF65-F5344CB8AC3E}">
        <p14:creationId xmlns:p14="http://schemas.microsoft.com/office/powerpoint/2010/main" val="38323394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11</a:t>
            </a:fld>
            <a:endParaRPr lang="fr-FR"/>
          </a:p>
        </p:txBody>
      </p:sp>
    </p:spTree>
    <p:extLst>
      <p:ext uri="{BB962C8B-B14F-4D97-AF65-F5344CB8AC3E}">
        <p14:creationId xmlns:p14="http://schemas.microsoft.com/office/powerpoint/2010/main" val="4867456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12</a:t>
            </a:fld>
            <a:endParaRPr lang="fr-FR"/>
          </a:p>
        </p:txBody>
      </p:sp>
    </p:spTree>
    <p:extLst>
      <p:ext uri="{BB962C8B-B14F-4D97-AF65-F5344CB8AC3E}">
        <p14:creationId xmlns:p14="http://schemas.microsoft.com/office/powerpoint/2010/main" val="41460974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13</a:t>
            </a:fld>
            <a:endParaRPr lang="fr-FR"/>
          </a:p>
        </p:txBody>
      </p:sp>
    </p:spTree>
    <p:extLst>
      <p:ext uri="{BB962C8B-B14F-4D97-AF65-F5344CB8AC3E}">
        <p14:creationId xmlns:p14="http://schemas.microsoft.com/office/powerpoint/2010/main" val="19240600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14</a:t>
            </a:fld>
            <a:endParaRPr lang="fr-FR"/>
          </a:p>
        </p:txBody>
      </p:sp>
    </p:spTree>
    <p:extLst>
      <p:ext uri="{BB962C8B-B14F-4D97-AF65-F5344CB8AC3E}">
        <p14:creationId xmlns:p14="http://schemas.microsoft.com/office/powerpoint/2010/main" val="32730623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15</a:t>
            </a:fld>
            <a:endParaRPr lang="fr-FR"/>
          </a:p>
        </p:txBody>
      </p:sp>
    </p:spTree>
    <p:extLst>
      <p:ext uri="{BB962C8B-B14F-4D97-AF65-F5344CB8AC3E}">
        <p14:creationId xmlns:p14="http://schemas.microsoft.com/office/powerpoint/2010/main" val="3281592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16</a:t>
            </a:fld>
            <a:endParaRPr lang="fr-FR"/>
          </a:p>
        </p:txBody>
      </p:sp>
    </p:spTree>
    <p:extLst>
      <p:ext uri="{BB962C8B-B14F-4D97-AF65-F5344CB8AC3E}">
        <p14:creationId xmlns:p14="http://schemas.microsoft.com/office/powerpoint/2010/main" val="112338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17</a:t>
            </a:fld>
            <a:endParaRPr lang="fr-FR"/>
          </a:p>
        </p:txBody>
      </p:sp>
    </p:spTree>
    <p:extLst>
      <p:ext uri="{BB962C8B-B14F-4D97-AF65-F5344CB8AC3E}">
        <p14:creationId xmlns:p14="http://schemas.microsoft.com/office/powerpoint/2010/main" val="6641443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B434346-F5BE-4A57-ADFB-2B06C748DBA6}"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0587344-7780-4D0A-8242-1FAC1F000C83}" type="slidenum">
              <a:rPr lang="fr-FR" smtClean="0"/>
              <a:t>‹N°›</a:t>
            </a:fld>
            <a:endParaRPr lang="fr-FR"/>
          </a:p>
        </p:txBody>
      </p:sp>
    </p:spTree>
    <p:extLst>
      <p:ext uri="{BB962C8B-B14F-4D97-AF65-F5344CB8AC3E}">
        <p14:creationId xmlns:p14="http://schemas.microsoft.com/office/powerpoint/2010/main" val="2994788459"/>
      </p:ext>
    </p:extLst>
  </p:cSld>
  <p:clrMapOvr>
    <a:masterClrMapping/>
  </p:clrMapOvr>
  <p:transition spd="slow" advTm="13000">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4C3CC2B-893A-41D7-A6A5-5EA2C615F800}"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0587344-7780-4D0A-8242-1FAC1F000C83}" type="slidenum">
              <a:rPr lang="fr-FR" smtClean="0"/>
              <a:t>‹N°›</a:t>
            </a:fld>
            <a:endParaRPr lang="fr-FR"/>
          </a:p>
        </p:txBody>
      </p:sp>
    </p:spTree>
    <p:extLst>
      <p:ext uri="{BB962C8B-B14F-4D97-AF65-F5344CB8AC3E}">
        <p14:creationId xmlns:p14="http://schemas.microsoft.com/office/powerpoint/2010/main" val="51278361"/>
      </p:ext>
    </p:extLst>
  </p:cSld>
  <p:clrMapOvr>
    <a:masterClrMapping/>
  </p:clrMapOvr>
  <p:transition spd="slow" advTm="13000">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B83BC46F-B732-405A-AF30-817533921931}"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0587344-7780-4D0A-8242-1FAC1F000C83}" type="slidenum">
              <a:rPr lang="fr-FR" smtClean="0"/>
              <a:t>‹N°›</a:t>
            </a:fld>
            <a:endParaRPr lang="fr-FR"/>
          </a:p>
        </p:txBody>
      </p:sp>
    </p:spTree>
    <p:extLst>
      <p:ext uri="{BB962C8B-B14F-4D97-AF65-F5344CB8AC3E}">
        <p14:creationId xmlns:p14="http://schemas.microsoft.com/office/powerpoint/2010/main" val="2423138721"/>
      </p:ext>
    </p:extLst>
  </p:cSld>
  <p:clrMapOvr>
    <a:masterClrMapping/>
  </p:clrMapOvr>
  <p:transition spd="slow" advTm="13000">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75E4806-3ACE-46F3-926A-7375CB0A91D9}"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0587344-7780-4D0A-8242-1FAC1F000C83}" type="slidenum">
              <a:rPr lang="fr-FR" smtClean="0"/>
              <a:t>‹N°›</a:t>
            </a:fld>
            <a:endParaRPr lang="fr-FR"/>
          </a:p>
        </p:txBody>
      </p:sp>
    </p:spTree>
    <p:extLst>
      <p:ext uri="{BB962C8B-B14F-4D97-AF65-F5344CB8AC3E}">
        <p14:creationId xmlns:p14="http://schemas.microsoft.com/office/powerpoint/2010/main" val="1151246442"/>
      </p:ext>
    </p:extLst>
  </p:cSld>
  <p:clrMapOvr>
    <a:masterClrMapping/>
  </p:clrMapOvr>
  <p:transition spd="slow" advTm="13000">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6D90D6E-38F6-494A-A67A-ABACC7C94BA8}" type="datetime1">
              <a:rPr lang="fr-FR" smtClean="0"/>
              <a:t>22/05/2021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E0587344-7780-4D0A-8242-1FAC1F000C83}" type="slidenum">
              <a:rPr lang="fr-FR" smtClean="0"/>
              <a:t>‹N°›</a:t>
            </a:fld>
            <a:endParaRPr lang="fr-FR"/>
          </a:p>
        </p:txBody>
      </p:sp>
    </p:spTree>
    <p:extLst>
      <p:ext uri="{BB962C8B-B14F-4D97-AF65-F5344CB8AC3E}">
        <p14:creationId xmlns:p14="http://schemas.microsoft.com/office/powerpoint/2010/main" val="524109512"/>
      </p:ext>
    </p:extLst>
  </p:cSld>
  <p:clrMapOvr>
    <a:masterClrMapping/>
  </p:clrMapOvr>
  <p:transition spd="slow" advTm="13000">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BCF7FBA-E0D5-4544-A5C2-E01CBA21AFF0}" type="datetime1">
              <a:rPr lang="fr-FR" smtClean="0"/>
              <a:t>22/05/2021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E0587344-7780-4D0A-8242-1FAC1F000C83}" type="slidenum">
              <a:rPr lang="fr-FR" smtClean="0"/>
              <a:t>‹N°›</a:t>
            </a:fld>
            <a:endParaRPr lang="fr-FR"/>
          </a:p>
        </p:txBody>
      </p:sp>
    </p:spTree>
    <p:extLst>
      <p:ext uri="{BB962C8B-B14F-4D97-AF65-F5344CB8AC3E}">
        <p14:creationId xmlns:p14="http://schemas.microsoft.com/office/powerpoint/2010/main" val="3700160678"/>
      </p:ext>
    </p:extLst>
  </p:cSld>
  <p:clrMapOvr>
    <a:masterClrMapping/>
  </p:clrMapOvr>
  <p:transition spd="slow" advTm="13000">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10B1E2A-43F2-4014-982B-1315B12D86E3}" type="datetime1">
              <a:rPr lang="fr-FR" smtClean="0"/>
              <a:t>22/05/2021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E0587344-7780-4D0A-8242-1FAC1F000C83}" type="slidenum">
              <a:rPr lang="fr-FR" smtClean="0"/>
              <a:t>‹N°›</a:t>
            </a:fld>
            <a:endParaRPr lang="fr-FR"/>
          </a:p>
        </p:txBody>
      </p:sp>
    </p:spTree>
    <p:extLst>
      <p:ext uri="{BB962C8B-B14F-4D97-AF65-F5344CB8AC3E}">
        <p14:creationId xmlns:p14="http://schemas.microsoft.com/office/powerpoint/2010/main" val="967069055"/>
      </p:ext>
    </p:extLst>
  </p:cSld>
  <p:clrMapOvr>
    <a:masterClrMapping/>
  </p:clrMapOvr>
  <p:transition spd="slow" advTm="13000">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03C3B5B-6B0D-41AC-B205-1992ABE115C8}"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0587344-7780-4D0A-8242-1FAC1F000C83}" type="slidenum">
              <a:rPr lang="fr-FR" smtClean="0"/>
              <a:t>‹N°›</a:t>
            </a:fld>
            <a:endParaRPr lang="fr-FR"/>
          </a:p>
        </p:txBody>
      </p:sp>
    </p:spTree>
    <p:extLst>
      <p:ext uri="{BB962C8B-B14F-4D97-AF65-F5344CB8AC3E}">
        <p14:creationId xmlns:p14="http://schemas.microsoft.com/office/powerpoint/2010/main" val="3039274443"/>
      </p:ext>
    </p:extLst>
  </p:cSld>
  <p:clrMapOvr>
    <a:masterClrMapping/>
  </p:clrMapOvr>
  <p:transition spd="slow" advTm="13000">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F827954-4EC8-4A6B-A58D-D95C317906EE}"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0587344-7780-4D0A-8242-1FAC1F000C83}" type="slidenum">
              <a:rPr lang="fr-FR" smtClean="0"/>
              <a:t>‹N°›</a:t>
            </a:fld>
            <a:endParaRPr lang="fr-FR"/>
          </a:p>
        </p:txBody>
      </p:sp>
    </p:spTree>
    <p:extLst>
      <p:ext uri="{BB962C8B-B14F-4D97-AF65-F5344CB8AC3E}">
        <p14:creationId xmlns:p14="http://schemas.microsoft.com/office/powerpoint/2010/main" val="1979598000"/>
      </p:ext>
    </p:extLst>
  </p:cSld>
  <p:clrMapOvr>
    <a:masterClrMapping/>
  </p:clrMapOvr>
  <p:transition spd="slow" advTm="13000">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A7D6349-FE74-41E4-BD00-378912F34822}"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0587344-7780-4D0A-8242-1FAC1F000C83}" type="slidenum">
              <a:rPr lang="fr-FR" smtClean="0"/>
              <a:t>‹N°›</a:t>
            </a:fld>
            <a:endParaRPr lang="fr-FR"/>
          </a:p>
        </p:txBody>
      </p:sp>
    </p:spTree>
    <p:extLst>
      <p:ext uri="{BB962C8B-B14F-4D97-AF65-F5344CB8AC3E}">
        <p14:creationId xmlns:p14="http://schemas.microsoft.com/office/powerpoint/2010/main" val="4031344246"/>
      </p:ext>
    </p:extLst>
  </p:cSld>
  <p:clrMapOvr>
    <a:masterClrMapping/>
  </p:clrMapOvr>
  <p:transition spd="slow" advTm="13000">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4B7245A-0598-4E8C-B373-5338A429B2A9}"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0587344-7780-4D0A-8242-1FAC1F000C83}" type="slidenum">
              <a:rPr lang="fr-FR" smtClean="0"/>
              <a:t>‹N°›</a:t>
            </a:fld>
            <a:endParaRPr lang="fr-FR"/>
          </a:p>
        </p:txBody>
      </p:sp>
    </p:spTree>
    <p:extLst>
      <p:ext uri="{BB962C8B-B14F-4D97-AF65-F5344CB8AC3E}">
        <p14:creationId xmlns:p14="http://schemas.microsoft.com/office/powerpoint/2010/main" val="2379307822"/>
      </p:ext>
    </p:extLst>
  </p:cSld>
  <p:clrMapOvr>
    <a:masterClrMapping/>
  </p:clrMapOvr>
  <p:transition spd="slow" advTm="13000">
    <p:wedg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0000">
              <a:schemeClr val="tx1"/>
            </a:gs>
            <a:gs pos="78000">
              <a:schemeClr val="accent6">
                <a:lumMod val="75000"/>
              </a:schemeClr>
            </a:gs>
            <a:gs pos="44000">
              <a:schemeClr val="tx1"/>
            </a:gs>
            <a:gs pos="81000">
              <a:srgbClr val="FFC000"/>
            </a:gs>
            <a:gs pos="87000">
              <a:srgbClr val="C000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90A929-B87A-4EAE-AD86-623FE1A7E215}" type="datetime1">
              <a:rPr lang="fr-FR" smtClean="0"/>
              <a:t>22/05/2021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587344-7780-4D0A-8242-1FAC1F000C83}" type="slidenum">
              <a:rPr lang="fr-FR" smtClean="0"/>
              <a:t>‹N°›</a:t>
            </a:fld>
            <a:endParaRPr lang="fr-FR"/>
          </a:p>
        </p:txBody>
      </p:sp>
    </p:spTree>
    <p:extLst>
      <p:ext uri="{BB962C8B-B14F-4D97-AF65-F5344CB8AC3E}">
        <p14:creationId xmlns:p14="http://schemas.microsoft.com/office/powerpoint/2010/main" val="259866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3000">
    <p:wedge/>
  </p:transition>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Hexagone 10"/>
          <p:cNvSpPr/>
          <p:nvPr/>
        </p:nvSpPr>
        <p:spPr>
          <a:xfrm>
            <a:off x="224853" y="207818"/>
            <a:ext cx="11707317" cy="6513657"/>
          </a:xfrm>
          <a:prstGeom prst="hexagon">
            <a:avLst/>
          </a:prstGeom>
          <a:noFill/>
          <a:ln w="355600" cmpd="dbl">
            <a:gradFill flip="none" rotWithShape="1">
              <a:gsLst>
                <a:gs pos="47000">
                  <a:srgbClr val="00B050"/>
                </a:gs>
                <a:gs pos="71000">
                  <a:srgbClr val="FF0000"/>
                </a:gs>
                <a:gs pos="45000">
                  <a:schemeClr val="accent1">
                    <a:lumMod val="45000"/>
                    <a:lumOff val="55000"/>
                  </a:schemeClr>
                </a:gs>
                <a:gs pos="83000">
                  <a:srgbClr val="FFFF00"/>
                </a:gs>
              </a:gsLst>
              <a:path path="shap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1</a:t>
            </a:fld>
            <a:endParaRPr lang="fr-FR" sz="2000" b="1" dirty="0">
              <a:ln>
                <a:solidFill>
                  <a:srgbClr val="FF0000"/>
                </a:solidFill>
              </a:ln>
              <a:solidFill>
                <a:schemeClr val="bg1"/>
              </a:solidFill>
              <a:latin typeface="Broadway" panose="04040905080B02020502" pitchFamily="82" charset="0"/>
            </a:endParaRPr>
          </a:p>
        </p:txBody>
      </p:sp>
      <p:pic>
        <p:nvPicPr>
          <p:cNvPr id="7" name="Image 6"/>
          <p:cNvPicPr>
            <a:picLocks noChangeAspect="1"/>
          </p:cNvPicPr>
          <p:nvPr/>
        </p:nvPicPr>
        <p:blipFill>
          <a:blip r:embed="rId4"/>
          <a:stretch>
            <a:fillRect/>
          </a:stretch>
        </p:blipFill>
        <p:spPr>
          <a:xfrm>
            <a:off x="1141614" y="642158"/>
            <a:ext cx="9908771" cy="5573684"/>
          </a:xfrm>
          <a:prstGeom prst="ellipse">
            <a:avLst/>
          </a:prstGeom>
          <a:ln w="190500" cap="rnd">
            <a:solidFill>
              <a:srgbClr val="C00000"/>
            </a:solidFill>
            <a:prstDash val="solid"/>
          </a:ln>
          <a:effectLst>
            <a:glow rad="228600">
              <a:schemeClr val="accent5">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8" name="Rectangle 7"/>
          <p:cNvSpPr/>
          <p:nvPr/>
        </p:nvSpPr>
        <p:spPr>
          <a:xfrm>
            <a:off x="2332793" y="2828835"/>
            <a:ext cx="7526419" cy="2308324"/>
          </a:xfrm>
          <a:prstGeom prst="rect">
            <a:avLst/>
          </a:prstGeom>
          <a:noFill/>
        </p:spPr>
        <p:txBody>
          <a:bodyPr wrap="none" lIns="91440" tIns="45720" rIns="91440" bIns="45720">
            <a:spAutoFit/>
          </a:bodyPr>
          <a:lstStyle/>
          <a:p>
            <a:pPr algn="ctr"/>
            <a:r>
              <a:rPr lang="fr-FR" sz="7200" b="1" spc="50" dirty="0" smtClean="0">
                <a:ln w="0">
                  <a:solidFill>
                    <a:schemeClr val="bg1"/>
                  </a:solidFill>
                </a:ln>
                <a:solidFill>
                  <a:srgbClr val="FF0000"/>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Sexy ou pas en</a:t>
            </a:r>
          </a:p>
          <a:p>
            <a:pPr algn="ctr"/>
            <a:r>
              <a:rPr lang="fr-FR" sz="7200" b="1" spc="50" dirty="0" smtClean="0">
                <a:ln w="0">
                  <a:solidFill>
                    <a:schemeClr val="bg1"/>
                  </a:solidFill>
                </a:ln>
                <a:solidFill>
                  <a:srgbClr val="FF0000"/>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Ariège N°3</a:t>
            </a:r>
            <a:endParaRPr lang="fr-FR" sz="7200" b="1" cap="none" spc="50" dirty="0">
              <a:ln w="0">
                <a:solidFill>
                  <a:schemeClr val="bg1"/>
                </a:solidFill>
              </a:ln>
              <a:solidFill>
                <a:srgbClr val="FF0000"/>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462566009"/>
      </p:ext>
    </p:extLst>
  </p:cSld>
  <p:clrMapOvr>
    <a:masterClrMapping/>
  </p:clrMapOvr>
  <p:transition spd="slow" advTm="13000">
    <p:wedge/>
    <p:sndAc>
      <p:stSnd loop="1">
        <p:snd r:embed="rId3" name="Enio morricone.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2000"/>
                                        <p:tgtEl>
                                          <p:spTgt spid="7"/>
                                        </p:tgtEl>
                                      </p:cBhvr>
                                    </p:animEffect>
                                    <p:anim calcmode="lin" valueType="num">
                                      <p:cBhvr>
                                        <p:cTn id="17" dur="2000" fill="hold"/>
                                        <p:tgtEl>
                                          <p:spTgt spid="7"/>
                                        </p:tgtEl>
                                        <p:attrNameLst>
                                          <p:attrName>ppt_w</p:attrName>
                                        </p:attrNameLst>
                                      </p:cBhvr>
                                      <p:tavLst>
                                        <p:tav tm="0" fmla="#ppt_w*sin(2.5*pi*$)">
                                          <p:val>
                                            <p:fltVal val="0"/>
                                          </p:val>
                                        </p:tav>
                                        <p:tav tm="100000">
                                          <p:val>
                                            <p:fltVal val="1"/>
                                          </p:val>
                                        </p:tav>
                                      </p:tavLst>
                                    </p:anim>
                                    <p:anim calcmode="lin" valueType="num">
                                      <p:cBhvr>
                                        <p:cTn id="18"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8">
                                            <p:txEl>
                                              <p:pRg st="0" end="0"/>
                                            </p:txEl>
                                          </p:spTgt>
                                        </p:tgtEl>
                                        <p:attrNameLst>
                                          <p:attrName>style.visibility</p:attrName>
                                        </p:attrNameLst>
                                      </p:cBhvr>
                                      <p:to>
                                        <p:strVal val="visible"/>
                                      </p:to>
                                    </p:set>
                                    <p:set>
                                      <p:cBhvr>
                                        <p:cTn id="23" dur="455" fill="hold">
                                          <p:stCondLst>
                                            <p:cond delay="0"/>
                                          </p:stCondLst>
                                        </p:cTn>
                                        <p:tgtEl>
                                          <p:spTgt spid="8">
                                            <p:txEl>
                                              <p:pRg st="0" end="0"/>
                                            </p:txEl>
                                          </p:spTgt>
                                        </p:tgtEl>
                                        <p:attrNameLst>
                                          <p:attrName>style.rotation</p:attrName>
                                        </p:attrNameLst>
                                      </p:cBhvr>
                                      <p:to>
                                        <p:strVal val="-45.0"/>
                                      </p:to>
                                    </p:set>
                                    <p:anim calcmode="lin" valueType="num">
                                      <p:cBhvr>
                                        <p:cTn id="24"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8" presetClass="entr" presetSubtype="0" accel="50000" fill="hold" nodeType="clickEffect">
                                  <p:stCondLst>
                                    <p:cond delay="0"/>
                                  </p:stCondLst>
                                  <p:iterate type="lt">
                                    <p:tmPct val="50000"/>
                                  </p:iterate>
                                  <p:childTnLst>
                                    <p:set>
                                      <p:cBhvr>
                                        <p:cTn id="31" dur="1" fill="hold">
                                          <p:stCondLst>
                                            <p:cond delay="0"/>
                                          </p:stCondLst>
                                        </p:cTn>
                                        <p:tgtEl>
                                          <p:spTgt spid="8">
                                            <p:txEl>
                                              <p:pRg st="1" end="1"/>
                                            </p:txEl>
                                          </p:spTgt>
                                        </p:tgtEl>
                                        <p:attrNameLst>
                                          <p:attrName>style.visibility</p:attrName>
                                        </p:attrNameLst>
                                      </p:cBhvr>
                                      <p:to>
                                        <p:strVal val="visible"/>
                                      </p:to>
                                    </p:set>
                                    <p:set>
                                      <p:cBhvr>
                                        <p:cTn id="32" dur="455" fill="hold">
                                          <p:stCondLst>
                                            <p:cond delay="0"/>
                                          </p:stCondLst>
                                        </p:cTn>
                                        <p:tgtEl>
                                          <p:spTgt spid="8">
                                            <p:txEl>
                                              <p:pRg st="1" end="1"/>
                                            </p:txEl>
                                          </p:spTgt>
                                        </p:tgtEl>
                                        <p:attrNameLst>
                                          <p:attrName>style.rotation</p:attrName>
                                        </p:attrNameLst>
                                      </p:cBhvr>
                                      <p:to>
                                        <p:strVal val="-45.0"/>
                                      </p:to>
                                    </p:set>
                                    <p:anim calcmode="lin" valueType="num">
                                      <p:cBhvr>
                                        <p:cTn id="33"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4"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5"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6"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1" presetClass="entr" presetSubtype="8" fill="hold" grpId="0" nodeType="click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heel(8)">
                                      <p:cBhvr>
                                        <p:cTn id="41"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2</a:t>
            </a:fld>
            <a:endParaRPr lang="fr-FR" sz="2000" b="1" dirty="0">
              <a:ln>
                <a:solidFill>
                  <a:srgbClr val="FF0000"/>
                </a:solidFill>
              </a:ln>
              <a:solidFill>
                <a:schemeClr val="bg1"/>
              </a:solidFill>
              <a:latin typeface="Broadway" panose="04040905080B02020502" pitchFamily="82" charset="0"/>
            </a:endParaRPr>
          </a:p>
        </p:txBody>
      </p:sp>
      <p:pic>
        <p:nvPicPr>
          <p:cNvPr id="2" name="Image 1"/>
          <p:cNvPicPr>
            <a:picLocks noChangeAspect="1"/>
          </p:cNvPicPr>
          <p:nvPr/>
        </p:nvPicPr>
        <p:blipFill>
          <a:blip r:embed="rId4"/>
          <a:stretch>
            <a:fillRect/>
          </a:stretch>
        </p:blipFill>
        <p:spPr>
          <a:xfrm>
            <a:off x="1249680" y="400049"/>
            <a:ext cx="9692640" cy="6057901"/>
          </a:xfrm>
          <a:prstGeom prst="ellipse">
            <a:avLst/>
          </a:prstGeom>
          <a:ln>
            <a:noFill/>
          </a:ln>
          <a:effectLst>
            <a:softEdge rad="112500"/>
          </a:effectLst>
        </p:spPr>
      </p:pic>
    </p:spTree>
    <p:extLst>
      <p:ext uri="{BB962C8B-B14F-4D97-AF65-F5344CB8AC3E}">
        <p14:creationId xmlns:p14="http://schemas.microsoft.com/office/powerpoint/2010/main" val="948379621"/>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heel(8)">
                                      <p:cBhvr>
                                        <p:cTn id="2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3</a:t>
            </a:fld>
            <a:endParaRPr lang="fr-FR" sz="2000" b="1" dirty="0">
              <a:ln>
                <a:solidFill>
                  <a:srgbClr val="FF0000"/>
                </a:solidFill>
              </a:ln>
              <a:solidFill>
                <a:schemeClr val="bg1"/>
              </a:solidFill>
              <a:latin typeface="Broadway" panose="04040905080B02020502" pitchFamily="82" charset="0"/>
            </a:endParaRPr>
          </a:p>
        </p:txBody>
      </p:sp>
      <p:pic>
        <p:nvPicPr>
          <p:cNvPr id="7" name="Image 6"/>
          <p:cNvPicPr>
            <a:picLocks noChangeAspect="1"/>
          </p:cNvPicPr>
          <p:nvPr/>
        </p:nvPicPr>
        <p:blipFill rotWithShape="1">
          <a:blip r:embed="rId4" cstate="email">
            <a:extLst>
              <a:ext uri="{28A0092B-C50C-407E-A947-70E740481C1C}">
                <a14:useLocalDpi xmlns:a14="http://schemas.microsoft.com/office/drawing/2010/main"/>
              </a:ext>
            </a:extLst>
          </a:blip>
          <a:srcRect r="-935" b="10696"/>
          <a:stretch/>
        </p:blipFill>
        <p:spPr>
          <a:xfrm>
            <a:off x="3493293" y="613176"/>
            <a:ext cx="5205413" cy="5657997"/>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33529972"/>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anim calcmode="lin" valueType="num">
                                      <p:cBhvr>
                                        <p:cTn id="22" dur="2000" fill="hold"/>
                                        <p:tgtEl>
                                          <p:spTgt spid="7"/>
                                        </p:tgtEl>
                                        <p:attrNameLst>
                                          <p:attrName>ppt_w</p:attrName>
                                        </p:attrNameLst>
                                      </p:cBhvr>
                                      <p:tavLst>
                                        <p:tav tm="0" fmla="#ppt_w*sin(2.5*pi*$)">
                                          <p:val>
                                            <p:fltVal val="0"/>
                                          </p:val>
                                        </p:tav>
                                        <p:tav tm="100000">
                                          <p:val>
                                            <p:fltVal val="1"/>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4</a:t>
            </a:fld>
            <a:endParaRPr lang="fr-FR" sz="2000" b="1" dirty="0">
              <a:ln>
                <a:solidFill>
                  <a:srgbClr val="FF0000"/>
                </a:solidFill>
              </a:ln>
              <a:solidFill>
                <a:schemeClr val="bg1"/>
              </a:solidFill>
              <a:latin typeface="Broadway" panose="04040905080B02020502" pitchFamily="82" charset="0"/>
            </a:endParaRPr>
          </a:p>
        </p:txBody>
      </p:sp>
      <p:pic>
        <p:nvPicPr>
          <p:cNvPr id="7" name="Image 6"/>
          <p:cNvPicPr>
            <a:picLocks noChangeAspect="1"/>
          </p:cNvPicPr>
          <p:nvPr/>
        </p:nvPicPr>
        <p:blipFill>
          <a:blip r:embed="rId4"/>
          <a:stretch>
            <a:fillRect/>
          </a:stretch>
        </p:blipFill>
        <p:spPr>
          <a:xfrm>
            <a:off x="1683026" y="957735"/>
            <a:ext cx="8825948" cy="4942530"/>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939193138"/>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anim calcmode="lin" valueType="num">
                                      <p:cBhvr>
                                        <p:cTn id="22" dur="2000" fill="hold"/>
                                        <p:tgtEl>
                                          <p:spTgt spid="7"/>
                                        </p:tgtEl>
                                        <p:attrNameLst>
                                          <p:attrName>ppt_w</p:attrName>
                                        </p:attrNameLst>
                                      </p:cBhvr>
                                      <p:tavLst>
                                        <p:tav tm="0" fmla="#ppt_w*sin(2.5*pi*$)">
                                          <p:val>
                                            <p:fltVal val="0"/>
                                          </p:val>
                                        </p:tav>
                                        <p:tav tm="100000">
                                          <p:val>
                                            <p:fltVal val="1"/>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4863" y="0"/>
            <a:ext cx="12082273"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5</a:t>
            </a:fld>
            <a:endParaRPr lang="fr-FR" sz="2000" b="1" dirty="0">
              <a:ln>
                <a:solidFill>
                  <a:srgbClr val="FF0000"/>
                </a:solidFill>
              </a:ln>
              <a:solidFill>
                <a:schemeClr val="bg1"/>
              </a:solidFill>
              <a:latin typeface="Broadway" panose="04040905080B02020502" pitchFamily="82" charset="0"/>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006138" y="503583"/>
            <a:ext cx="8131775" cy="5852767"/>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643937821"/>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heel(8)">
                                      <p:cBhvr>
                                        <p:cTn id="2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6</a:t>
            </a:fld>
            <a:endParaRPr lang="fr-FR" sz="2000" b="1" dirty="0">
              <a:ln>
                <a:solidFill>
                  <a:srgbClr val="FF0000"/>
                </a:solidFill>
              </a:ln>
              <a:solidFill>
                <a:schemeClr val="bg1"/>
              </a:solidFill>
              <a:latin typeface="Broadway" panose="04040905080B02020502" pitchFamily="82" charset="0"/>
            </a:endParaRPr>
          </a:p>
        </p:txBody>
      </p:sp>
    </p:spTree>
    <p:extLst>
      <p:ext uri="{BB962C8B-B14F-4D97-AF65-F5344CB8AC3E}">
        <p14:creationId xmlns:p14="http://schemas.microsoft.com/office/powerpoint/2010/main" val="1236569080"/>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heel(8)">
                                      <p:cBhvr>
                                        <p:cTn id="1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7</a:t>
            </a:fld>
            <a:endParaRPr lang="fr-FR" sz="2000" b="1" dirty="0">
              <a:ln>
                <a:solidFill>
                  <a:srgbClr val="FF0000"/>
                </a:solidFill>
              </a:ln>
              <a:solidFill>
                <a:schemeClr val="bg1"/>
              </a:solidFill>
              <a:latin typeface="Broadway" panose="04040905080B02020502" pitchFamily="82" charset="0"/>
            </a:endParaRPr>
          </a:p>
        </p:txBody>
      </p:sp>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691420" y="887896"/>
            <a:ext cx="8764545" cy="5056468"/>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0663540"/>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anim calcmode="lin" valueType="num">
                                      <p:cBhvr>
                                        <p:cTn id="22" dur="2000" fill="hold"/>
                                        <p:tgtEl>
                                          <p:spTgt spid="7"/>
                                        </p:tgtEl>
                                        <p:attrNameLst>
                                          <p:attrName>ppt_w</p:attrName>
                                        </p:attrNameLst>
                                      </p:cBhvr>
                                      <p:tavLst>
                                        <p:tav tm="0" fmla="#ppt_w*sin(2.5*pi*$)">
                                          <p:val>
                                            <p:fltVal val="0"/>
                                          </p:val>
                                        </p:tav>
                                        <p:tav tm="100000">
                                          <p:val>
                                            <p:fltVal val="1"/>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8</a:t>
            </a:fld>
            <a:endParaRPr lang="fr-FR" sz="2000" b="1" dirty="0">
              <a:ln>
                <a:solidFill>
                  <a:srgbClr val="FF0000"/>
                </a:solidFill>
              </a:ln>
              <a:solidFill>
                <a:schemeClr val="bg1"/>
              </a:solidFill>
              <a:latin typeface="Broadway" panose="04040905080B02020502" pitchFamily="82" charset="0"/>
            </a:endParaRPr>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r="-1"/>
          <a:stretch/>
        </p:blipFill>
        <p:spPr>
          <a:xfrm>
            <a:off x="1481697" y="1391478"/>
            <a:ext cx="9129283" cy="4320209"/>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39683582"/>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heel(8)">
                                      <p:cBhvr>
                                        <p:cTn id="1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9</a:t>
            </a:fld>
            <a:endParaRPr lang="fr-FR" sz="2000" b="1" dirty="0">
              <a:ln>
                <a:solidFill>
                  <a:srgbClr val="FF0000"/>
                </a:solidFill>
              </a:ln>
              <a:solidFill>
                <a:schemeClr val="bg1"/>
              </a:solidFill>
              <a:latin typeface="Broadway" panose="04040905080B02020502" pitchFamily="82" charset="0"/>
            </a:endParaRPr>
          </a:p>
        </p:txBody>
      </p:sp>
      <p:pic>
        <p:nvPicPr>
          <p:cNvPr id="2" name="Image 1"/>
          <p:cNvPicPr>
            <a:picLocks noChangeAspect="1"/>
          </p:cNvPicPr>
          <p:nvPr/>
        </p:nvPicPr>
        <p:blipFill>
          <a:blip r:embed="rId4"/>
          <a:stretch>
            <a:fillRect/>
          </a:stretch>
        </p:blipFill>
        <p:spPr>
          <a:xfrm>
            <a:off x="3286539" y="606287"/>
            <a:ext cx="5632174" cy="5632174"/>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011852963"/>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2000"/>
                                        <p:tgtEl>
                                          <p:spTgt spid="2"/>
                                        </p:tgtEl>
                                      </p:cBhvr>
                                    </p:animEffect>
                                    <p:anim calcmode="lin" valueType="num">
                                      <p:cBhvr>
                                        <p:cTn id="22" dur="2000" fill="hold"/>
                                        <p:tgtEl>
                                          <p:spTgt spid="2"/>
                                        </p:tgtEl>
                                        <p:attrNameLst>
                                          <p:attrName>ppt_w</p:attrName>
                                        </p:attrNameLst>
                                      </p:cBhvr>
                                      <p:tavLst>
                                        <p:tav tm="0" fmla="#ppt_w*sin(2.5*pi*$)">
                                          <p:val>
                                            <p:fltVal val="0"/>
                                          </p:val>
                                        </p:tav>
                                        <p:tav tm="100000">
                                          <p:val>
                                            <p:fltVal val="1"/>
                                          </p:val>
                                        </p:tav>
                                      </p:tavLst>
                                    </p:anim>
                                    <p:anim calcmode="lin" valueType="num">
                                      <p:cBhvr>
                                        <p:cTn id="2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10</a:t>
            </a:fld>
            <a:endParaRPr lang="fr-FR" sz="2000" b="1" dirty="0">
              <a:ln>
                <a:solidFill>
                  <a:srgbClr val="FF0000"/>
                </a:solidFill>
              </a:ln>
              <a:solidFill>
                <a:schemeClr val="bg1"/>
              </a:solidFill>
              <a:latin typeface="Broadway" panose="04040905080B02020502" pitchFamily="82" charset="0"/>
            </a:endParaRPr>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497495" y="1417983"/>
            <a:ext cx="9144001" cy="4030765"/>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993063051"/>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heel(8)">
                                      <p:cBhvr>
                                        <p:cTn id="16" dur="2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2000"/>
                                        <p:tgtEl>
                                          <p:spTgt spid="2"/>
                                        </p:tgtEl>
                                      </p:cBhvr>
                                    </p:animEffect>
                                    <p:anim calcmode="lin" valueType="num">
                                      <p:cBhvr>
                                        <p:cTn id="22" dur="2000" fill="hold"/>
                                        <p:tgtEl>
                                          <p:spTgt spid="2"/>
                                        </p:tgtEl>
                                        <p:attrNameLst>
                                          <p:attrName>ppt_w</p:attrName>
                                        </p:attrNameLst>
                                      </p:cBhvr>
                                      <p:tavLst>
                                        <p:tav tm="0" fmla="#ppt_w*sin(2.5*pi*$)">
                                          <p:val>
                                            <p:fltVal val="0"/>
                                          </p:val>
                                        </p:tav>
                                        <p:tav tm="100000">
                                          <p:val>
                                            <p:fltVal val="1"/>
                                          </p:val>
                                        </p:tav>
                                      </p:tavLst>
                                    </p:anim>
                                    <p:anim calcmode="lin" valueType="num">
                                      <p:cBhvr>
                                        <p:cTn id="2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11</a:t>
            </a:fld>
            <a:endParaRPr lang="fr-FR" sz="2000" b="1" dirty="0">
              <a:ln>
                <a:solidFill>
                  <a:srgbClr val="FF0000"/>
                </a:solidFill>
              </a:ln>
              <a:solidFill>
                <a:schemeClr val="bg1"/>
              </a:solidFill>
              <a:latin typeface="Broadway" panose="04040905080B02020502" pitchFamily="82" charset="0"/>
            </a:endParaRPr>
          </a:p>
        </p:txBody>
      </p:sp>
      <p:pic>
        <p:nvPicPr>
          <p:cNvPr id="2" name="Image 1"/>
          <p:cNvPicPr>
            <a:picLocks noChangeAspect="1"/>
          </p:cNvPicPr>
          <p:nvPr/>
        </p:nvPicPr>
        <p:blipFill>
          <a:blip r:embed="rId4"/>
          <a:stretch>
            <a:fillRect/>
          </a:stretch>
        </p:blipFill>
        <p:spPr>
          <a:xfrm>
            <a:off x="2286000" y="681037"/>
            <a:ext cx="7620000" cy="5495925"/>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661502517"/>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2000"/>
                                        <p:tgtEl>
                                          <p:spTgt spid="2"/>
                                        </p:tgtEl>
                                      </p:cBhvr>
                                    </p:animEffect>
                                    <p:anim calcmode="lin" valueType="num">
                                      <p:cBhvr>
                                        <p:cTn id="22" dur="2000" fill="hold"/>
                                        <p:tgtEl>
                                          <p:spTgt spid="2"/>
                                        </p:tgtEl>
                                        <p:attrNameLst>
                                          <p:attrName>ppt_w</p:attrName>
                                        </p:attrNameLst>
                                      </p:cBhvr>
                                      <p:tavLst>
                                        <p:tav tm="0" fmla="#ppt_w*sin(2.5*pi*$)">
                                          <p:val>
                                            <p:fltVal val="0"/>
                                          </p:val>
                                        </p:tav>
                                        <p:tav tm="100000">
                                          <p:val>
                                            <p:fltVal val="1"/>
                                          </p:val>
                                        </p:tav>
                                      </p:tavLst>
                                    </p:anim>
                                    <p:anim calcmode="lin" valueType="num">
                                      <p:cBhvr>
                                        <p:cTn id="2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12</a:t>
            </a:fld>
            <a:endParaRPr lang="fr-FR" sz="2000" b="1" dirty="0">
              <a:ln>
                <a:solidFill>
                  <a:srgbClr val="FF0000"/>
                </a:solidFill>
              </a:ln>
              <a:solidFill>
                <a:schemeClr val="bg1"/>
              </a:solidFill>
              <a:latin typeface="Broadway" panose="04040905080B02020502" pitchFamily="82" charset="0"/>
            </a:endParaRPr>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238596" y="1808018"/>
            <a:ext cx="9714807" cy="3241964"/>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736592446"/>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heel(8)">
                                      <p:cBhvr>
                                        <p:cTn id="16" dur="2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2000"/>
                                        <p:tgtEl>
                                          <p:spTgt spid="3"/>
                                        </p:tgtEl>
                                      </p:cBhvr>
                                    </p:animEffect>
                                    <p:anim calcmode="lin" valueType="num">
                                      <p:cBhvr>
                                        <p:cTn id="22" dur="2000" fill="hold"/>
                                        <p:tgtEl>
                                          <p:spTgt spid="3"/>
                                        </p:tgtEl>
                                        <p:attrNameLst>
                                          <p:attrName>ppt_w</p:attrName>
                                        </p:attrNameLst>
                                      </p:cBhvr>
                                      <p:tavLst>
                                        <p:tav tm="0" fmla="#ppt_w*sin(2.5*pi*$)">
                                          <p:val>
                                            <p:fltVal val="0"/>
                                          </p:val>
                                        </p:tav>
                                        <p:tav tm="100000">
                                          <p:val>
                                            <p:fltVal val="1"/>
                                          </p:val>
                                        </p:tav>
                                      </p:tavLst>
                                    </p:anim>
                                    <p:anim calcmode="lin" valueType="num">
                                      <p:cBhvr>
                                        <p:cTn id="23"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13</a:t>
            </a:fld>
            <a:endParaRPr lang="fr-FR" sz="2000" b="1" dirty="0">
              <a:ln>
                <a:solidFill>
                  <a:srgbClr val="FF0000"/>
                </a:solidFill>
              </a:ln>
              <a:solidFill>
                <a:schemeClr val="bg1"/>
              </a:solidFill>
              <a:latin typeface="Broadway" panose="04040905080B02020502" pitchFamily="82" charset="0"/>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1" t="5798" r="-1442" b="6087"/>
          <a:stretch/>
        </p:blipFill>
        <p:spPr>
          <a:xfrm>
            <a:off x="3584257" y="649357"/>
            <a:ext cx="5095917" cy="5570468"/>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344831769"/>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2000"/>
                                        <p:tgtEl>
                                          <p:spTgt spid="2"/>
                                        </p:tgtEl>
                                      </p:cBhvr>
                                    </p:animEffect>
                                    <p:anim calcmode="lin" valueType="num">
                                      <p:cBhvr>
                                        <p:cTn id="22" dur="2000" fill="hold"/>
                                        <p:tgtEl>
                                          <p:spTgt spid="2"/>
                                        </p:tgtEl>
                                        <p:attrNameLst>
                                          <p:attrName>ppt_w</p:attrName>
                                        </p:attrNameLst>
                                      </p:cBhvr>
                                      <p:tavLst>
                                        <p:tav tm="0" fmla="#ppt_w*sin(2.5*pi*$)">
                                          <p:val>
                                            <p:fltVal val="0"/>
                                          </p:val>
                                        </p:tav>
                                        <p:tav tm="100000">
                                          <p:val>
                                            <p:fltVal val="1"/>
                                          </p:val>
                                        </p:tav>
                                      </p:tavLst>
                                    </p:anim>
                                    <p:anim calcmode="lin" valueType="num">
                                      <p:cBhvr>
                                        <p:cTn id="2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14</a:t>
            </a:fld>
            <a:endParaRPr lang="fr-FR" sz="2000" b="1" dirty="0">
              <a:ln>
                <a:solidFill>
                  <a:srgbClr val="FF0000"/>
                </a:solidFill>
              </a:ln>
              <a:solidFill>
                <a:schemeClr val="bg1"/>
              </a:solidFill>
              <a:latin typeface="Broadway" panose="04040905080B02020502" pitchFamily="82" charset="0"/>
            </a:endParaRPr>
          </a:p>
        </p:txBody>
      </p:sp>
      <p:sp>
        <p:nvSpPr>
          <p:cNvPr id="3" name="Rectangle 2"/>
          <p:cNvSpPr/>
          <p:nvPr/>
        </p:nvSpPr>
        <p:spPr>
          <a:xfrm>
            <a:off x="1629295" y="181957"/>
            <a:ext cx="9493135" cy="6494085"/>
          </a:xfrm>
          <a:prstGeom prst="rect">
            <a:avLst/>
          </a:prstGeom>
        </p:spPr>
        <p:txBody>
          <a:bodyPr wrap="square">
            <a:spAutoFit/>
          </a:bodyPr>
          <a:lstStyle/>
          <a:p>
            <a:r>
              <a:rPr lang="fr-FR" sz="3200" dirty="0">
                <a:solidFill>
                  <a:schemeClr val="bg1"/>
                </a:solidFill>
                <a:latin typeface="Broadway" panose="04040905080B02020502" pitchFamily="82" charset="0"/>
              </a:rPr>
              <a:t>Les femmes c'est le moteur du bar ! Les p'tites chéries s'amènent avec l'</a:t>
            </a:r>
            <a:r>
              <a:rPr lang="fr-FR" sz="3200" dirty="0" err="1">
                <a:solidFill>
                  <a:schemeClr val="bg1"/>
                </a:solidFill>
                <a:latin typeface="Broadway" panose="04040905080B02020502" pitchFamily="82" charset="0"/>
              </a:rPr>
              <a:t>oeil</a:t>
            </a:r>
            <a:r>
              <a:rPr lang="fr-FR" sz="3200" dirty="0">
                <a:solidFill>
                  <a:schemeClr val="bg1"/>
                </a:solidFill>
                <a:latin typeface="Broadway" panose="04040905080B02020502" pitchFamily="82" charset="0"/>
              </a:rPr>
              <a:t> mouillé et leur pauvre petit </a:t>
            </a:r>
            <a:r>
              <a:rPr lang="fr-FR" sz="3200" dirty="0" err="1">
                <a:solidFill>
                  <a:schemeClr val="bg1"/>
                </a:solidFill>
                <a:latin typeface="Broadway" panose="04040905080B02020502" pitchFamily="82" charset="0"/>
              </a:rPr>
              <a:t>coeur</a:t>
            </a:r>
            <a:r>
              <a:rPr lang="fr-FR" sz="3200" dirty="0">
                <a:solidFill>
                  <a:schemeClr val="bg1"/>
                </a:solidFill>
                <a:latin typeface="Broadway" panose="04040905080B02020502" pitchFamily="82" charset="0"/>
              </a:rPr>
              <a:t> qui bat, qui bat à la vue du beau barman si habile et sexy ! Dans leur sillage, des vieux cochons la bave aux lèvres, une main sur la quéquette et l'autre sur leur </a:t>
            </a:r>
            <a:r>
              <a:rPr lang="fr-FR" sz="3200" dirty="0" err="1">
                <a:solidFill>
                  <a:schemeClr val="bg1"/>
                </a:solidFill>
                <a:latin typeface="Broadway" panose="04040905080B02020502" pitchFamily="82" charset="0"/>
              </a:rPr>
              <a:t>porte-feuille</a:t>
            </a:r>
            <a:r>
              <a:rPr lang="fr-FR" sz="3200" dirty="0">
                <a:solidFill>
                  <a:schemeClr val="bg1"/>
                </a:solidFill>
                <a:latin typeface="Broadway" panose="04040905080B02020502" pitchFamily="82" charset="0"/>
              </a:rPr>
              <a:t>. Séduit la pouliche, tu auras le pourliche et là je te tire mon chapeau ! Les agrafes qui pètent, les jupes qui remontent en haut des cuisses et si tu vois la couleur de leur petite culotte c'est que tu as le don magique du barman !</a:t>
            </a:r>
          </a:p>
        </p:txBody>
      </p:sp>
    </p:spTree>
    <p:extLst>
      <p:ext uri="{BB962C8B-B14F-4D97-AF65-F5344CB8AC3E}">
        <p14:creationId xmlns:p14="http://schemas.microsoft.com/office/powerpoint/2010/main" val="3488971857"/>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heel(8)">
                                      <p:cBhvr>
                                        <p:cTn id="16" dur="2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15</a:t>
            </a:fld>
            <a:endParaRPr lang="fr-FR" sz="2000" b="1" dirty="0">
              <a:ln>
                <a:solidFill>
                  <a:srgbClr val="FF0000"/>
                </a:solidFill>
              </a:ln>
              <a:solidFill>
                <a:schemeClr val="bg1"/>
              </a:solidFill>
              <a:latin typeface="Broadway" panose="04040905080B02020502" pitchFamily="82"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63757" y="1351722"/>
            <a:ext cx="9117496" cy="4178852"/>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383020523"/>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2000"/>
                                        <p:tgtEl>
                                          <p:spTgt spid="2"/>
                                        </p:tgtEl>
                                      </p:cBhvr>
                                    </p:animEffect>
                                    <p:anim calcmode="lin" valueType="num">
                                      <p:cBhvr>
                                        <p:cTn id="22" dur="2000" fill="hold"/>
                                        <p:tgtEl>
                                          <p:spTgt spid="2"/>
                                        </p:tgtEl>
                                        <p:attrNameLst>
                                          <p:attrName>ppt_w</p:attrName>
                                        </p:attrNameLst>
                                      </p:cBhvr>
                                      <p:tavLst>
                                        <p:tav tm="0" fmla="#ppt_w*sin(2.5*pi*$)">
                                          <p:val>
                                            <p:fltVal val="0"/>
                                          </p:val>
                                        </p:tav>
                                        <p:tav tm="100000">
                                          <p:val>
                                            <p:fltVal val="1"/>
                                          </p:val>
                                        </p:tav>
                                      </p:tavLst>
                                    </p:anim>
                                    <p:anim calcmode="lin" valueType="num">
                                      <p:cBhvr>
                                        <p:cTn id="2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16</a:t>
            </a:fld>
            <a:endParaRPr lang="fr-FR" sz="2000" b="1" dirty="0">
              <a:ln>
                <a:solidFill>
                  <a:srgbClr val="FF0000"/>
                </a:solidFill>
              </a:ln>
              <a:solidFill>
                <a:schemeClr val="bg1"/>
              </a:solidFill>
              <a:latin typeface="Broadway" panose="04040905080B02020502" pitchFamily="82" charset="0"/>
            </a:endParaRPr>
          </a:p>
        </p:txBody>
      </p:sp>
      <p:sp>
        <p:nvSpPr>
          <p:cNvPr id="2" name="Rectangle 1"/>
          <p:cNvSpPr/>
          <p:nvPr/>
        </p:nvSpPr>
        <p:spPr>
          <a:xfrm>
            <a:off x="3048000" y="2151727"/>
            <a:ext cx="6096000" cy="2554545"/>
          </a:xfrm>
          <a:prstGeom prst="rect">
            <a:avLst/>
          </a:prstGeom>
        </p:spPr>
        <p:txBody>
          <a:bodyPr>
            <a:spAutoFit/>
          </a:bodyPr>
          <a:lstStyle/>
          <a:p>
            <a:r>
              <a:rPr lang="fr-FR" sz="3200" b="1" dirty="0">
                <a:solidFill>
                  <a:schemeClr val="bg1"/>
                </a:solidFill>
                <a:latin typeface="Broadway" panose="04040905080B02020502" pitchFamily="82" charset="0"/>
              </a:rPr>
              <a:t>Avec mes grosses cuisses et mes gros bras, je ne serais pas très crédible en intellectuel plongé dans les affres de la création.</a:t>
            </a:r>
          </a:p>
        </p:txBody>
      </p:sp>
    </p:spTree>
    <p:extLst>
      <p:ext uri="{BB962C8B-B14F-4D97-AF65-F5344CB8AC3E}">
        <p14:creationId xmlns:p14="http://schemas.microsoft.com/office/powerpoint/2010/main" val="3671244839"/>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Hexagone 10"/>
          <p:cNvSpPr/>
          <p:nvPr/>
        </p:nvSpPr>
        <p:spPr>
          <a:xfrm>
            <a:off x="224853" y="207818"/>
            <a:ext cx="11707317" cy="6513657"/>
          </a:xfrm>
          <a:prstGeom prst="hexagon">
            <a:avLst/>
          </a:prstGeom>
          <a:noFill/>
          <a:ln w="355600" cmpd="dbl">
            <a:gradFill flip="none" rotWithShape="1">
              <a:gsLst>
                <a:gs pos="47000">
                  <a:srgbClr val="00B050"/>
                </a:gs>
                <a:gs pos="71000">
                  <a:srgbClr val="FF0000"/>
                </a:gs>
                <a:gs pos="45000">
                  <a:schemeClr val="accent1">
                    <a:lumMod val="45000"/>
                    <a:lumOff val="55000"/>
                  </a:schemeClr>
                </a:gs>
                <a:gs pos="83000">
                  <a:srgbClr val="FFFF00"/>
                </a:gs>
              </a:gsLst>
              <a:path path="shap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17</a:t>
            </a:fld>
            <a:endParaRPr lang="fr-FR" sz="2000" b="1" dirty="0">
              <a:ln>
                <a:solidFill>
                  <a:srgbClr val="FF0000"/>
                </a:solidFill>
              </a:ln>
              <a:solidFill>
                <a:schemeClr val="bg1"/>
              </a:solidFill>
              <a:latin typeface="Broadway" panose="04040905080B02020502" pitchFamily="82" charset="0"/>
            </a:endParaRPr>
          </a:p>
        </p:txBody>
      </p:sp>
      <p:pic>
        <p:nvPicPr>
          <p:cNvPr id="7" name="Image 6"/>
          <p:cNvPicPr>
            <a:picLocks noChangeAspect="1"/>
          </p:cNvPicPr>
          <p:nvPr/>
        </p:nvPicPr>
        <p:blipFill>
          <a:blip r:embed="rId3"/>
          <a:stretch>
            <a:fillRect/>
          </a:stretch>
        </p:blipFill>
        <p:spPr>
          <a:xfrm>
            <a:off x="1141614" y="642158"/>
            <a:ext cx="9908771" cy="5573684"/>
          </a:xfrm>
          <a:prstGeom prst="ellipse">
            <a:avLst/>
          </a:prstGeom>
          <a:ln w="190500" cap="rnd">
            <a:solidFill>
              <a:srgbClr val="C00000"/>
            </a:solidFill>
            <a:prstDash val="solid"/>
          </a:ln>
          <a:effectLst>
            <a:glow rad="228600">
              <a:schemeClr val="accent5">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8" name="Rectangle 7"/>
          <p:cNvSpPr/>
          <p:nvPr/>
        </p:nvSpPr>
        <p:spPr>
          <a:xfrm>
            <a:off x="2455781" y="1756486"/>
            <a:ext cx="7526419" cy="3416320"/>
          </a:xfrm>
          <a:prstGeom prst="rect">
            <a:avLst/>
          </a:prstGeom>
          <a:noFill/>
        </p:spPr>
        <p:txBody>
          <a:bodyPr wrap="none" lIns="91440" tIns="45720" rIns="91440" bIns="45720">
            <a:spAutoFit/>
          </a:bodyPr>
          <a:lstStyle/>
          <a:p>
            <a:pPr algn="ctr"/>
            <a:r>
              <a:rPr lang="fr-FR" sz="7200" b="1" spc="50" dirty="0" smtClean="0">
                <a:ln w="0">
                  <a:solidFill>
                    <a:schemeClr val="bg1"/>
                  </a:solidFill>
                </a:ln>
                <a:solidFill>
                  <a:srgbClr val="FF0000"/>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C’était</a:t>
            </a:r>
          </a:p>
          <a:p>
            <a:pPr algn="ctr"/>
            <a:r>
              <a:rPr lang="fr-FR" sz="7200" b="1" spc="50" dirty="0" smtClean="0">
                <a:ln w="0">
                  <a:solidFill>
                    <a:schemeClr val="bg1"/>
                  </a:solidFill>
                </a:ln>
                <a:solidFill>
                  <a:srgbClr val="FF0000"/>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Sexy ou pas en</a:t>
            </a:r>
          </a:p>
          <a:p>
            <a:pPr algn="ctr"/>
            <a:r>
              <a:rPr lang="fr-FR" sz="7200" b="1" spc="50" dirty="0" smtClean="0">
                <a:ln w="0">
                  <a:solidFill>
                    <a:schemeClr val="bg1"/>
                  </a:solidFill>
                </a:ln>
                <a:solidFill>
                  <a:srgbClr val="FF0000"/>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Ariège</a:t>
            </a:r>
            <a:endParaRPr lang="fr-FR" sz="7200" b="1" cap="none" spc="50" dirty="0">
              <a:ln w="0">
                <a:solidFill>
                  <a:schemeClr val="bg1"/>
                </a:solidFill>
              </a:ln>
              <a:solidFill>
                <a:srgbClr val="FF0000"/>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183332893"/>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2000"/>
                                        <p:tgtEl>
                                          <p:spTgt spid="7"/>
                                        </p:tgtEl>
                                      </p:cBhvr>
                                    </p:animEffect>
                                    <p:anim calcmode="lin" valueType="num">
                                      <p:cBhvr>
                                        <p:cTn id="17" dur="2000" fill="hold"/>
                                        <p:tgtEl>
                                          <p:spTgt spid="7"/>
                                        </p:tgtEl>
                                        <p:attrNameLst>
                                          <p:attrName>ppt_w</p:attrName>
                                        </p:attrNameLst>
                                      </p:cBhvr>
                                      <p:tavLst>
                                        <p:tav tm="0" fmla="#ppt_w*sin(2.5*pi*$)">
                                          <p:val>
                                            <p:fltVal val="0"/>
                                          </p:val>
                                        </p:tav>
                                        <p:tav tm="100000">
                                          <p:val>
                                            <p:fltVal val="1"/>
                                          </p:val>
                                        </p:tav>
                                      </p:tavLst>
                                    </p:anim>
                                    <p:anim calcmode="lin" valueType="num">
                                      <p:cBhvr>
                                        <p:cTn id="18"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8">
                                            <p:txEl>
                                              <p:pRg st="0" end="0"/>
                                            </p:txEl>
                                          </p:spTgt>
                                        </p:tgtEl>
                                        <p:attrNameLst>
                                          <p:attrName>style.visibility</p:attrName>
                                        </p:attrNameLst>
                                      </p:cBhvr>
                                      <p:to>
                                        <p:strVal val="visible"/>
                                      </p:to>
                                    </p:set>
                                    <p:set>
                                      <p:cBhvr>
                                        <p:cTn id="23" dur="455" fill="hold">
                                          <p:stCondLst>
                                            <p:cond delay="0"/>
                                          </p:stCondLst>
                                        </p:cTn>
                                        <p:tgtEl>
                                          <p:spTgt spid="8">
                                            <p:txEl>
                                              <p:pRg st="0" end="0"/>
                                            </p:txEl>
                                          </p:spTgt>
                                        </p:tgtEl>
                                        <p:attrNameLst>
                                          <p:attrName>style.rotation</p:attrName>
                                        </p:attrNameLst>
                                      </p:cBhvr>
                                      <p:to>
                                        <p:strVal val="-45.0"/>
                                      </p:to>
                                    </p:set>
                                    <p:anim calcmode="lin" valueType="num">
                                      <p:cBhvr>
                                        <p:cTn id="24"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8" presetClass="entr" presetSubtype="0" accel="50000" fill="hold" nodeType="clickEffect">
                                  <p:stCondLst>
                                    <p:cond delay="0"/>
                                  </p:stCondLst>
                                  <p:iterate type="lt">
                                    <p:tmPct val="50000"/>
                                  </p:iterate>
                                  <p:childTnLst>
                                    <p:set>
                                      <p:cBhvr>
                                        <p:cTn id="31" dur="1" fill="hold">
                                          <p:stCondLst>
                                            <p:cond delay="0"/>
                                          </p:stCondLst>
                                        </p:cTn>
                                        <p:tgtEl>
                                          <p:spTgt spid="8">
                                            <p:txEl>
                                              <p:pRg st="1" end="1"/>
                                            </p:txEl>
                                          </p:spTgt>
                                        </p:tgtEl>
                                        <p:attrNameLst>
                                          <p:attrName>style.visibility</p:attrName>
                                        </p:attrNameLst>
                                      </p:cBhvr>
                                      <p:to>
                                        <p:strVal val="visible"/>
                                      </p:to>
                                    </p:set>
                                    <p:set>
                                      <p:cBhvr>
                                        <p:cTn id="32" dur="455" fill="hold">
                                          <p:stCondLst>
                                            <p:cond delay="0"/>
                                          </p:stCondLst>
                                        </p:cTn>
                                        <p:tgtEl>
                                          <p:spTgt spid="8">
                                            <p:txEl>
                                              <p:pRg st="1" end="1"/>
                                            </p:txEl>
                                          </p:spTgt>
                                        </p:tgtEl>
                                        <p:attrNameLst>
                                          <p:attrName>style.rotation</p:attrName>
                                        </p:attrNameLst>
                                      </p:cBhvr>
                                      <p:to>
                                        <p:strVal val="-45.0"/>
                                      </p:to>
                                    </p:set>
                                    <p:anim calcmode="lin" valueType="num">
                                      <p:cBhvr>
                                        <p:cTn id="33"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4"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5"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6"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38" presetClass="entr" presetSubtype="0" accel="50000" fill="hold" nodeType="clickEffect">
                                  <p:stCondLst>
                                    <p:cond delay="0"/>
                                  </p:stCondLst>
                                  <p:iterate type="lt">
                                    <p:tmPct val="50000"/>
                                  </p:iterate>
                                  <p:childTnLst>
                                    <p:set>
                                      <p:cBhvr>
                                        <p:cTn id="40" dur="1" fill="hold">
                                          <p:stCondLst>
                                            <p:cond delay="0"/>
                                          </p:stCondLst>
                                        </p:cTn>
                                        <p:tgtEl>
                                          <p:spTgt spid="8">
                                            <p:txEl>
                                              <p:pRg st="2" end="2"/>
                                            </p:txEl>
                                          </p:spTgt>
                                        </p:tgtEl>
                                        <p:attrNameLst>
                                          <p:attrName>style.visibility</p:attrName>
                                        </p:attrNameLst>
                                      </p:cBhvr>
                                      <p:to>
                                        <p:strVal val="visible"/>
                                      </p:to>
                                    </p:set>
                                    <p:set>
                                      <p:cBhvr>
                                        <p:cTn id="41" dur="455" fill="hold">
                                          <p:stCondLst>
                                            <p:cond delay="0"/>
                                          </p:stCondLst>
                                        </p:cTn>
                                        <p:tgtEl>
                                          <p:spTgt spid="8">
                                            <p:txEl>
                                              <p:pRg st="2" end="2"/>
                                            </p:txEl>
                                          </p:spTgt>
                                        </p:tgtEl>
                                        <p:attrNameLst>
                                          <p:attrName>style.rotation</p:attrName>
                                        </p:attrNameLst>
                                      </p:cBhvr>
                                      <p:to>
                                        <p:strVal val="-45.0"/>
                                      </p:to>
                                    </p:set>
                                    <p:anim calcmode="lin" valueType="num">
                                      <p:cBhvr>
                                        <p:cTn id="42"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3"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44"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5"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1" presetClass="entr" presetSubtype="8" fill="hold" grpId="0" nodeType="click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wheel(8)">
                                      <p:cBhvr>
                                        <p:cTn id="50"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178</TotalTime>
  <Words>249</Words>
  <Application>Microsoft Office PowerPoint</Application>
  <PresentationFormat>Grand écran</PresentationFormat>
  <Paragraphs>75</Paragraphs>
  <Slides>17</Slides>
  <Notes>17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17</vt:i4>
      </vt:variant>
    </vt:vector>
  </HeadingPairs>
  <TitlesOfParts>
    <vt:vector size="22"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20</cp:revision>
  <dcterms:created xsi:type="dcterms:W3CDTF">2021-04-27T13:16:17Z</dcterms:created>
  <dcterms:modified xsi:type="dcterms:W3CDTF">2021-05-22T14:48:07Z</dcterms:modified>
</cp:coreProperties>
</file>