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8" r:id="rId3"/>
    <p:sldId id="257" r:id="rId4"/>
    <p:sldId id="261" r:id="rId5"/>
    <p:sldId id="259" r:id="rId6"/>
    <p:sldId id="260" r:id="rId7"/>
    <p:sldId id="272" r:id="rId8"/>
    <p:sldId id="262" r:id="rId9"/>
    <p:sldId id="263" r:id="rId10"/>
    <p:sldId id="264" r:id="rId11"/>
    <p:sldId id="265" r:id="rId12"/>
    <p:sldId id="266" r:id="rId13"/>
    <p:sldId id="267" r:id="rId14"/>
    <p:sldId id="268" r:id="rId15"/>
    <p:sldId id="269" r:id="rId16"/>
    <p:sldId id="271" r:id="rId17"/>
    <p:sldId id="273" r:id="rId18"/>
    <p:sldId id="274" r:id="rId19"/>
    <p:sldId id="275" r:id="rId20"/>
    <p:sldId id="276" r:id="rId21"/>
    <p:sldId id="270" r:id="rId2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3PmzaTEAOWf0qS0dtIY2A==" hashData="G+PMnYunDDRg8Ym3L0AKOtTDdEVG03keA2jGx5Zc9mkraQHUxFD4Bp/AYi3a9L+cWHXMMYzy5ykMK/dPNjQ68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4434B0-D0AB-4F6F-A730-06061B95BF38}" type="datetimeFigureOut">
              <a:rPr lang="fr-FR" smtClean="0"/>
              <a:t>22/05/2021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74EF58-B9B8-4AAF-BACF-ABFB2C4326E8}" type="slidenum">
              <a:rPr lang="fr-FR" smtClean="0"/>
              <a:t>‹N°›</a:t>
            </a:fld>
            <a:endParaRPr lang="fr-FR"/>
          </a:p>
        </p:txBody>
      </p:sp>
    </p:spTree>
    <p:extLst>
      <p:ext uri="{BB962C8B-B14F-4D97-AF65-F5344CB8AC3E}">
        <p14:creationId xmlns:p14="http://schemas.microsoft.com/office/powerpoint/2010/main" val="2096813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1</a:t>
            </a:fld>
            <a:endParaRPr lang="fr-FR"/>
          </a:p>
        </p:txBody>
      </p:sp>
    </p:spTree>
    <p:extLst>
      <p:ext uri="{BB962C8B-B14F-4D97-AF65-F5344CB8AC3E}">
        <p14:creationId xmlns:p14="http://schemas.microsoft.com/office/powerpoint/2010/main" val="36321219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2</a:t>
            </a:fld>
            <a:endParaRPr lang="fr-FR"/>
          </a:p>
        </p:txBody>
      </p:sp>
    </p:spTree>
    <p:extLst>
      <p:ext uri="{BB962C8B-B14F-4D97-AF65-F5344CB8AC3E}">
        <p14:creationId xmlns:p14="http://schemas.microsoft.com/office/powerpoint/2010/main" val="23249709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3</a:t>
            </a:fld>
            <a:endParaRPr lang="fr-FR"/>
          </a:p>
        </p:txBody>
      </p:sp>
    </p:spTree>
    <p:extLst>
      <p:ext uri="{BB962C8B-B14F-4D97-AF65-F5344CB8AC3E}">
        <p14:creationId xmlns:p14="http://schemas.microsoft.com/office/powerpoint/2010/main" val="2488322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4</a:t>
            </a:fld>
            <a:endParaRPr lang="fr-FR"/>
          </a:p>
        </p:txBody>
      </p:sp>
    </p:spTree>
    <p:extLst>
      <p:ext uri="{BB962C8B-B14F-4D97-AF65-F5344CB8AC3E}">
        <p14:creationId xmlns:p14="http://schemas.microsoft.com/office/powerpoint/2010/main" val="4398983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5</a:t>
            </a:fld>
            <a:endParaRPr lang="fr-FR"/>
          </a:p>
        </p:txBody>
      </p:sp>
    </p:spTree>
    <p:extLst>
      <p:ext uri="{BB962C8B-B14F-4D97-AF65-F5344CB8AC3E}">
        <p14:creationId xmlns:p14="http://schemas.microsoft.com/office/powerpoint/2010/main" val="15400868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6</a:t>
            </a:fld>
            <a:endParaRPr lang="fr-FR"/>
          </a:p>
        </p:txBody>
      </p:sp>
    </p:spTree>
    <p:extLst>
      <p:ext uri="{BB962C8B-B14F-4D97-AF65-F5344CB8AC3E}">
        <p14:creationId xmlns:p14="http://schemas.microsoft.com/office/powerpoint/2010/main" val="16614607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7</a:t>
            </a:fld>
            <a:endParaRPr lang="fr-FR"/>
          </a:p>
        </p:txBody>
      </p:sp>
    </p:spTree>
    <p:extLst>
      <p:ext uri="{BB962C8B-B14F-4D97-AF65-F5344CB8AC3E}">
        <p14:creationId xmlns:p14="http://schemas.microsoft.com/office/powerpoint/2010/main" val="9157351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8</a:t>
            </a:fld>
            <a:endParaRPr lang="fr-FR"/>
          </a:p>
        </p:txBody>
      </p:sp>
    </p:spTree>
    <p:extLst>
      <p:ext uri="{BB962C8B-B14F-4D97-AF65-F5344CB8AC3E}">
        <p14:creationId xmlns:p14="http://schemas.microsoft.com/office/powerpoint/2010/main" val="20303802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9</a:t>
            </a:fld>
            <a:endParaRPr lang="fr-FR"/>
          </a:p>
        </p:txBody>
      </p:sp>
    </p:spTree>
    <p:extLst>
      <p:ext uri="{BB962C8B-B14F-4D97-AF65-F5344CB8AC3E}">
        <p14:creationId xmlns:p14="http://schemas.microsoft.com/office/powerpoint/2010/main" val="32158606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10</a:t>
            </a:fld>
            <a:endParaRPr lang="fr-FR"/>
          </a:p>
        </p:txBody>
      </p:sp>
    </p:spTree>
    <p:extLst>
      <p:ext uri="{BB962C8B-B14F-4D97-AF65-F5344CB8AC3E}">
        <p14:creationId xmlns:p14="http://schemas.microsoft.com/office/powerpoint/2010/main" val="38323394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11</a:t>
            </a:fld>
            <a:endParaRPr lang="fr-FR"/>
          </a:p>
        </p:txBody>
      </p:sp>
    </p:spTree>
    <p:extLst>
      <p:ext uri="{BB962C8B-B14F-4D97-AF65-F5344CB8AC3E}">
        <p14:creationId xmlns:p14="http://schemas.microsoft.com/office/powerpoint/2010/main" val="4867456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12</a:t>
            </a:fld>
            <a:endParaRPr lang="fr-FR"/>
          </a:p>
        </p:txBody>
      </p:sp>
    </p:spTree>
    <p:extLst>
      <p:ext uri="{BB962C8B-B14F-4D97-AF65-F5344CB8AC3E}">
        <p14:creationId xmlns:p14="http://schemas.microsoft.com/office/powerpoint/2010/main" val="41460974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13</a:t>
            </a:fld>
            <a:endParaRPr lang="fr-FR"/>
          </a:p>
        </p:txBody>
      </p:sp>
    </p:spTree>
    <p:extLst>
      <p:ext uri="{BB962C8B-B14F-4D97-AF65-F5344CB8AC3E}">
        <p14:creationId xmlns:p14="http://schemas.microsoft.com/office/powerpoint/2010/main" val="19240600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14</a:t>
            </a:fld>
            <a:endParaRPr lang="fr-FR"/>
          </a:p>
        </p:txBody>
      </p:sp>
    </p:spTree>
    <p:extLst>
      <p:ext uri="{BB962C8B-B14F-4D97-AF65-F5344CB8AC3E}">
        <p14:creationId xmlns:p14="http://schemas.microsoft.com/office/powerpoint/2010/main" val="32730623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15</a:t>
            </a:fld>
            <a:endParaRPr lang="fr-FR"/>
          </a:p>
        </p:txBody>
      </p:sp>
    </p:spTree>
    <p:extLst>
      <p:ext uri="{BB962C8B-B14F-4D97-AF65-F5344CB8AC3E}">
        <p14:creationId xmlns:p14="http://schemas.microsoft.com/office/powerpoint/2010/main" val="3281592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16</a:t>
            </a:fld>
            <a:endParaRPr lang="fr-FR"/>
          </a:p>
        </p:txBody>
      </p:sp>
    </p:spTree>
    <p:extLst>
      <p:ext uri="{BB962C8B-B14F-4D97-AF65-F5344CB8AC3E}">
        <p14:creationId xmlns:p14="http://schemas.microsoft.com/office/powerpoint/2010/main" val="112338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17</a:t>
            </a:fld>
            <a:endParaRPr lang="fr-FR"/>
          </a:p>
        </p:txBody>
      </p:sp>
    </p:spTree>
    <p:extLst>
      <p:ext uri="{BB962C8B-B14F-4D97-AF65-F5344CB8AC3E}">
        <p14:creationId xmlns:p14="http://schemas.microsoft.com/office/powerpoint/2010/main" val="32500313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18</a:t>
            </a:fld>
            <a:endParaRPr lang="fr-FR"/>
          </a:p>
        </p:txBody>
      </p:sp>
    </p:spTree>
    <p:extLst>
      <p:ext uri="{BB962C8B-B14F-4D97-AF65-F5344CB8AC3E}">
        <p14:creationId xmlns:p14="http://schemas.microsoft.com/office/powerpoint/2010/main" val="7885901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19</a:t>
            </a:fld>
            <a:endParaRPr lang="fr-FR"/>
          </a:p>
        </p:txBody>
      </p:sp>
    </p:spTree>
    <p:extLst>
      <p:ext uri="{BB962C8B-B14F-4D97-AF65-F5344CB8AC3E}">
        <p14:creationId xmlns:p14="http://schemas.microsoft.com/office/powerpoint/2010/main" val="16978516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20</a:t>
            </a:fld>
            <a:endParaRPr lang="fr-FR"/>
          </a:p>
        </p:txBody>
      </p:sp>
    </p:spTree>
    <p:extLst>
      <p:ext uri="{BB962C8B-B14F-4D97-AF65-F5344CB8AC3E}">
        <p14:creationId xmlns:p14="http://schemas.microsoft.com/office/powerpoint/2010/main" val="39320448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E74EF58-B9B8-4AAF-BACF-ABFB2C4326E8}" type="slidenum">
              <a:rPr lang="fr-FR" smtClean="0"/>
              <a:t>21</a:t>
            </a:fld>
            <a:endParaRPr lang="fr-FR"/>
          </a:p>
        </p:txBody>
      </p:sp>
    </p:spTree>
    <p:extLst>
      <p:ext uri="{BB962C8B-B14F-4D97-AF65-F5344CB8AC3E}">
        <p14:creationId xmlns:p14="http://schemas.microsoft.com/office/powerpoint/2010/main" val="6641443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B434346-F5BE-4A57-ADFB-2B06C748DBA6}"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0587344-7780-4D0A-8242-1FAC1F000C83}" type="slidenum">
              <a:rPr lang="fr-FR" smtClean="0"/>
              <a:t>‹N°›</a:t>
            </a:fld>
            <a:endParaRPr lang="fr-FR"/>
          </a:p>
        </p:txBody>
      </p:sp>
    </p:spTree>
    <p:extLst>
      <p:ext uri="{BB962C8B-B14F-4D97-AF65-F5344CB8AC3E}">
        <p14:creationId xmlns:p14="http://schemas.microsoft.com/office/powerpoint/2010/main" val="2994788459"/>
      </p:ext>
    </p:extLst>
  </p:cSld>
  <p:clrMapOvr>
    <a:masterClrMapping/>
  </p:clrMapOvr>
  <p:transition spd="slow" advTm="13000">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4C3CC2B-893A-41D7-A6A5-5EA2C615F800}"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0587344-7780-4D0A-8242-1FAC1F000C83}" type="slidenum">
              <a:rPr lang="fr-FR" smtClean="0"/>
              <a:t>‹N°›</a:t>
            </a:fld>
            <a:endParaRPr lang="fr-FR"/>
          </a:p>
        </p:txBody>
      </p:sp>
    </p:spTree>
    <p:extLst>
      <p:ext uri="{BB962C8B-B14F-4D97-AF65-F5344CB8AC3E}">
        <p14:creationId xmlns:p14="http://schemas.microsoft.com/office/powerpoint/2010/main" val="51278361"/>
      </p:ext>
    </p:extLst>
  </p:cSld>
  <p:clrMapOvr>
    <a:masterClrMapping/>
  </p:clrMapOvr>
  <p:transition spd="slow" advTm="13000">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B83BC46F-B732-405A-AF30-817533921931}"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0587344-7780-4D0A-8242-1FAC1F000C83}" type="slidenum">
              <a:rPr lang="fr-FR" smtClean="0"/>
              <a:t>‹N°›</a:t>
            </a:fld>
            <a:endParaRPr lang="fr-FR"/>
          </a:p>
        </p:txBody>
      </p:sp>
    </p:spTree>
    <p:extLst>
      <p:ext uri="{BB962C8B-B14F-4D97-AF65-F5344CB8AC3E}">
        <p14:creationId xmlns:p14="http://schemas.microsoft.com/office/powerpoint/2010/main" val="2423138721"/>
      </p:ext>
    </p:extLst>
  </p:cSld>
  <p:clrMapOvr>
    <a:masterClrMapping/>
  </p:clrMapOvr>
  <p:transition spd="slow" advTm="13000">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75E4806-3ACE-46F3-926A-7375CB0A91D9}"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0587344-7780-4D0A-8242-1FAC1F000C83}" type="slidenum">
              <a:rPr lang="fr-FR" smtClean="0"/>
              <a:t>‹N°›</a:t>
            </a:fld>
            <a:endParaRPr lang="fr-FR"/>
          </a:p>
        </p:txBody>
      </p:sp>
    </p:spTree>
    <p:extLst>
      <p:ext uri="{BB962C8B-B14F-4D97-AF65-F5344CB8AC3E}">
        <p14:creationId xmlns:p14="http://schemas.microsoft.com/office/powerpoint/2010/main" val="1151246442"/>
      </p:ext>
    </p:extLst>
  </p:cSld>
  <p:clrMapOvr>
    <a:masterClrMapping/>
  </p:clrMapOvr>
  <p:transition spd="slow" advTm="13000">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6D90D6E-38F6-494A-A67A-ABACC7C94BA8}" type="datetime1">
              <a:rPr lang="fr-FR" smtClean="0"/>
              <a:t>22/05/2021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E0587344-7780-4D0A-8242-1FAC1F000C83}" type="slidenum">
              <a:rPr lang="fr-FR" smtClean="0"/>
              <a:t>‹N°›</a:t>
            </a:fld>
            <a:endParaRPr lang="fr-FR"/>
          </a:p>
        </p:txBody>
      </p:sp>
    </p:spTree>
    <p:extLst>
      <p:ext uri="{BB962C8B-B14F-4D97-AF65-F5344CB8AC3E}">
        <p14:creationId xmlns:p14="http://schemas.microsoft.com/office/powerpoint/2010/main" val="524109512"/>
      </p:ext>
    </p:extLst>
  </p:cSld>
  <p:clrMapOvr>
    <a:masterClrMapping/>
  </p:clrMapOvr>
  <p:transition spd="slow" advTm="13000">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BCF7FBA-E0D5-4544-A5C2-E01CBA21AFF0}" type="datetime1">
              <a:rPr lang="fr-FR" smtClean="0"/>
              <a:t>22/05/2021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E0587344-7780-4D0A-8242-1FAC1F000C83}" type="slidenum">
              <a:rPr lang="fr-FR" smtClean="0"/>
              <a:t>‹N°›</a:t>
            </a:fld>
            <a:endParaRPr lang="fr-FR"/>
          </a:p>
        </p:txBody>
      </p:sp>
    </p:spTree>
    <p:extLst>
      <p:ext uri="{BB962C8B-B14F-4D97-AF65-F5344CB8AC3E}">
        <p14:creationId xmlns:p14="http://schemas.microsoft.com/office/powerpoint/2010/main" val="3700160678"/>
      </p:ext>
    </p:extLst>
  </p:cSld>
  <p:clrMapOvr>
    <a:masterClrMapping/>
  </p:clrMapOvr>
  <p:transition spd="slow" advTm="13000">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10B1E2A-43F2-4014-982B-1315B12D86E3}" type="datetime1">
              <a:rPr lang="fr-FR" smtClean="0"/>
              <a:t>22/05/2021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E0587344-7780-4D0A-8242-1FAC1F000C83}" type="slidenum">
              <a:rPr lang="fr-FR" smtClean="0"/>
              <a:t>‹N°›</a:t>
            </a:fld>
            <a:endParaRPr lang="fr-FR"/>
          </a:p>
        </p:txBody>
      </p:sp>
    </p:spTree>
    <p:extLst>
      <p:ext uri="{BB962C8B-B14F-4D97-AF65-F5344CB8AC3E}">
        <p14:creationId xmlns:p14="http://schemas.microsoft.com/office/powerpoint/2010/main" val="967069055"/>
      </p:ext>
    </p:extLst>
  </p:cSld>
  <p:clrMapOvr>
    <a:masterClrMapping/>
  </p:clrMapOvr>
  <p:transition spd="slow" advTm="13000">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03C3B5B-6B0D-41AC-B205-1992ABE115C8}"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0587344-7780-4D0A-8242-1FAC1F000C83}" type="slidenum">
              <a:rPr lang="fr-FR" smtClean="0"/>
              <a:t>‹N°›</a:t>
            </a:fld>
            <a:endParaRPr lang="fr-FR"/>
          </a:p>
        </p:txBody>
      </p:sp>
    </p:spTree>
    <p:extLst>
      <p:ext uri="{BB962C8B-B14F-4D97-AF65-F5344CB8AC3E}">
        <p14:creationId xmlns:p14="http://schemas.microsoft.com/office/powerpoint/2010/main" val="3039274443"/>
      </p:ext>
    </p:extLst>
  </p:cSld>
  <p:clrMapOvr>
    <a:masterClrMapping/>
  </p:clrMapOvr>
  <p:transition spd="slow" advTm="13000">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F827954-4EC8-4A6B-A58D-D95C317906EE}" type="datetime1">
              <a:rPr lang="fr-FR" smtClean="0"/>
              <a:t>22/05/2021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0587344-7780-4D0A-8242-1FAC1F000C83}" type="slidenum">
              <a:rPr lang="fr-FR" smtClean="0"/>
              <a:t>‹N°›</a:t>
            </a:fld>
            <a:endParaRPr lang="fr-FR"/>
          </a:p>
        </p:txBody>
      </p:sp>
    </p:spTree>
    <p:extLst>
      <p:ext uri="{BB962C8B-B14F-4D97-AF65-F5344CB8AC3E}">
        <p14:creationId xmlns:p14="http://schemas.microsoft.com/office/powerpoint/2010/main" val="1979598000"/>
      </p:ext>
    </p:extLst>
  </p:cSld>
  <p:clrMapOvr>
    <a:masterClrMapping/>
  </p:clrMapOvr>
  <p:transition spd="slow" advTm="13000">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A7D6349-FE74-41E4-BD00-378912F34822}"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0587344-7780-4D0A-8242-1FAC1F000C83}" type="slidenum">
              <a:rPr lang="fr-FR" smtClean="0"/>
              <a:t>‹N°›</a:t>
            </a:fld>
            <a:endParaRPr lang="fr-FR"/>
          </a:p>
        </p:txBody>
      </p:sp>
    </p:spTree>
    <p:extLst>
      <p:ext uri="{BB962C8B-B14F-4D97-AF65-F5344CB8AC3E}">
        <p14:creationId xmlns:p14="http://schemas.microsoft.com/office/powerpoint/2010/main" val="4031344246"/>
      </p:ext>
    </p:extLst>
  </p:cSld>
  <p:clrMapOvr>
    <a:masterClrMapping/>
  </p:clrMapOvr>
  <p:transition spd="slow" advTm="13000">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4B7245A-0598-4E8C-B373-5338A429B2A9}" type="datetime1">
              <a:rPr lang="fr-FR" smtClean="0"/>
              <a:t>22/05/2021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0587344-7780-4D0A-8242-1FAC1F000C83}" type="slidenum">
              <a:rPr lang="fr-FR" smtClean="0"/>
              <a:t>‹N°›</a:t>
            </a:fld>
            <a:endParaRPr lang="fr-FR"/>
          </a:p>
        </p:txBody>
      </p:sp>
    </p:spTree>
    <p:extLst>
      <p:ext uri="{BB962C8B-B14F-4D97-AF65-F5344CB8AC3E}">
        <p14:creationId xmlns:p14="http://schemas.microsoft.com/office/powerpoint/2010/main" val="2379307822"/>
      </p:ext>
    </p:extLst>
  </p:cSld>
  <p:clrMapOvr>
    <a:masterClrMapping/>
  </p:clrMapOvr>
  <p:transition spd="slow" advTm="13000">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0000">
              <a:schemeClr val="tx1"/>
            </a:gs>
            <a:gs pos="78000">
              <a:schemeClr val="accent6">
                <a:lumMod val="75000"/>
              </a:schemeClr>
            </a:gs>
            <a:gs pos="44000">
              <a:schemeClr val="tx1"/>
            </a:gs>
            <a:gs pos="81000">
              <a:srgbClr val="FFC000"/>
            </a:gs>
            <a:gs pos="87000">
              <a:srgbClr val="C00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90A929-B87A-4EAE-AD86-623FE1A7E215}" type="datetime1">
              <a:rPr lang="fr-FR" smtClean="0"/>
              <a:t>22/05/2021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587344-7780-4D0A-8242-1FAC1F000C83}" type="slidenum">
              <a:rPr lang="fr-FR" smtClean="0"/>
              <a:t>‹N°›</a:t>
            </a:fld>
            <a:endParaRPr lang="fr-FR"/>
          </a:p>
        </p:txBody>
      </p:sp>
    </p:spTree>
    <p:extLst>
      <p:ext uri="{BB962C8B-B14F-4D97-AF65-F5344CB8AC3E}">
        <p14:creationId xmlns:p14="http://schemas.microsoft.com/office/powerpoint/2010/main" val="259866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3000">
    <p:wedge/>
  </p:transition>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Hexagone 10"/>
          <p:cNvSpPr/>
          <p:nvPr/>
        </p:nvSpPr>
        <p:spPr>
          <a:xfrm>
            <a:off x="224853" y="207818"/>
            <a:ext cx="11707317" cy="6513657"/>
          </a:xfrm>
          <a:prstGeom prst="hexagon">
            <a:avLst/>
          </a:prstGeom>
          <a:noFill/>
          <a:ln w="355600" cmpd="dbl">
            <a:gradFill flip="none" rotWithShape="1">
              <a:gsLst>
                <a:gs pos="47000">
                  <a:srgbClr val="00B050"/>
                </a:gs>
                <a:gs pos="71000">
                  <a:srgbClr val="FF0000"/>
                </a:gs>
                <a:gs pos="45000">
                  <a:schemeClr val="accent1">
                    <a:lumMod val="45000"/>
                    <a:lumOff val="55000"/>
                  </a:schemeClr>
                </a:gs>
                <a:gs pos="83000">
                  <a:srgbClr val="FFFF00"/>
                </a:gs>
              </a:gsLst>
              <a:path path="shap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1</a:t>
            </a:fld>
            <a:endParaRPr lang="fr-FR" sz="2000" b="1" dirty="0">
              <a:ln>
                <a:solidFill>
                  <a:srgbClr val="FF0000"/>
                </a:solidFill>
              </a:ln>
              <a:solidFill>
                <a:schemeClr val="bg1"/>
              </a:solidFill>
              <a:latin typeface="Broadway" panose="04040905080B02020502" pitchFamily="82" charset="0"/>
            </a:endParaRPr>
          </a:p>
        </p:txBody>
      </p:sp>
      <p:pic>
        <p:nvPicPr>
          <p:cNvPr id="7" name="Image 6"/>
          <p:cNvPicPr>
            <a:picLocks noChangeAspect="1"/>
          </p:cNvPicPr>
          <p:nvPr/>
        </p:nvPicPr>
        <p:blipFill>
          <a:blip r:embed="rId4"/>
          <a:stretch>
            <a:fillRect/>
          </a:stretch>
        </p:blipFill>
        <p:spPr>
          <a:xfrm>
            <a:off x="1141614" y="642158"/>
            <a:ext cx="9908771" cy="5573684"/>
          </a:xfrm>
          <a:prstGeom prst="ellipse">
            <a:avLst/>
          </a:prstGeom>
          <a:ln w="190500" cap="rnd">
            <a:solidFill>
              <a:srgbClr val="C00000"/>
            </a:solidFill>
            <a:prstDash val="solid"/>
          </a:ln>
          <a:effectLst>
            <a:glow rad="228600">
              <a:schemeClr val="accent4">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8" name="Rectangle 7"/>
          <p:cNvSpPr/>
          <p:nvPr/>
        </p:nvSpPr>
        <p:spPr>
          <a:xfrm>
            <a:off x="2332793" y="2828835"/>
            <a:ext cx="7526419" cy="2308324"/>
          </a:xfrm>
          <a:prstGeom prst="rect">
            <a:avLst/>
          </a:prstGeom>
          <a:noFill/>
        </p:spPr>
        <p:txBody>
          <a:bodyPr wrap="none" lIns="91440" tIns="45720" rIns="91440" bIns="45720">
            <a:spAutoFit/>
          </a:bodyPr>
          <a:lstStyle/>
          <a:p>
            <a:pPr algn="ctr"/>
            <a:r>
              <a:rPr lang="fr-FR" sz="7200" b="1" spc="50" dirty="0" smtClean="0">
                <a:ln w="0">
                  <a:solidFill>
                    <a:schemeClr val="bg1"/>
                  </a:solidFill>
                </a:ln>
                <a:solidFill>
                  <a:srgbClr val="FF0000"/>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Sexy ou pas en</a:t>
            </a:r>
          </a:p>
          <a:p>
            <a:pPr algn="ctr"/>
            <a:r>
              <a:rPr lang="fr-FR" sz="7200" b="1" spc="50" dirty="0" smtClean="0">
                <a:ln w="0">
                  <a:solidFill>
                    <a:schemeClr val="bg1"/>
                  </a:solidFill>
                </a:ln>
                <a:solidFill>
                  <a:srgbClr val="FF0000"/>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Ariège </a:t>
            </a:r>
            <a:r>
              <a:rPr lang="fr-FR" sz="7200" b="1" spc="50" dirty="0" smtClean="0">
                <a:ln w="0">
                  <a:solidFill>
                    <a:schemeClr val="bg1"/>
                  </a:solidFill>
                </a:ln>
                <a:solidFill>
                  <a:srgbClr val="FF0000"/>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N°2</a:t>
            </a:r>
            <a:endParaRPr lang="fr-FR" sz="7200" b="1" cap="none" spc="50" dirty="0">
              <a:ln w="0">
                <a:solidFill>
                  <a:schemeClr val="bg1"/>
                </a:solidFill>
              </a:ln>
              <a:solidFill>
                <a:srgbClr val="FF0000"/>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462566009"/>
      </p:ext>
    </p:extLst>
  </p:cSld>
  <p:clrMapOvr>
    <a:masterClrMapping/>
  </p:clrMapOvr>
  <p:transition spd="slow" advTm="13000">
    <p:wedge/>
    <p:sndAc>
      <p:stSnd loop="1">
        <p:snd r:embed="rId3" name="Enio morricone.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2000"/>
                                        <p:tgtEl>
                                          <p:spTgt spid="7"/>
                                        </p:tgtEl>
                                      </p:cBhvr>
                                    </p:animEffect>
                                    <p:anim calcmode="lin" valueType="num">
                                      <p:cBhvr>
                                        <p:cTn id="17" dur="2000" fill="hold"/>
                                        <p:tgtEl>
                                          <p:spTgt spid="7"/>
                                        </p:tgtEl>
                                        <p:attrNameLst>
                                          <p:attrName>ppt_w</p:attrName>
                                        </p:attrNameLst>
                                      </p:cBhvr>
                                      <p:tavLst>
                                        <p:tav tm="0" fmla="#ppt_w*sin(2.5*pi*$)">
                                          <p:val>
                                            <p:fltVal val="0"/>
                                          </p:val>
                                        </p:tav>
                                        <p:tav tm="100000">
                                          <p:val>
                                            <p:fltVal val="1"/>
                                          </p:val>
                                        </p:tav>
                                      </p:tavLst>
                                    </p:anim>
                                    <p:anim calcmode="lin" valueType="num">
                                      <p:cBhvr>
                                        <p:cTn id="18"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0" end="0"/>
                                            </p:txEl>
                                          </p:spTgt>
                                        </p:tgtEl>
                                        <p:attrNameLst>
                                          <p:attrName>style.visibility</p:attrName>
                                        </p:attrNameLst>
                                      </p:cBhvr>
                                      <p:to>
                                        <p:strVal val="visible"/>
                                      </p:to>
                                    </p:set>
                                    <p:set>
                                      <p:cBhvr>
                                        <p:cTn id="23" dur="455" fill="hold">
                                          <p:stCondLst>
                                            <p:cond delay="0"/>
                                          </p:stCondLst>
                                        </p:cTn>
                                        <p:tgtEl>
                                          <p:spTgt spid="8">
                                            <p:txEl>
                                              <p:pRg st="0" end="0"/>
                                            </p:txEl>
                                          </p:spTgt>
                                        </p:tgtEl>
                                        <p:attrNameLst>
                                          <p:attrName>style.rotation</p:attrName>
                                        </p:attrNameLst>
                                      </p:cBhvr>
                                      <p:to>
                                        <p:strVal val="-45.0"/>
                                      </p:to>
                                    </p:set>
                                    <p:anim calcmode="lin" valueType="num">
                                      <p:cBhvr>
                                        <p:cTn id="24"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p:stCondLst>
                                    <p:cond delay="0"/>
                                  </p:stCondLst>
                                  <p:iterate type="lt">
                                    <p:tmPct val="50000"/>
                                  </p:iterate>
                                  <p:childTnLst>
                                    <p:set>
                                      <p:cBhvr>
                                        <p:cTn id="31" dur="1" fill="hold">
                                          <p:stCondLst>
                                            <p:cond delay="0"/>
                                          </p:stCondLst>
                                        </p:cTn>
                                        <p:tgtEl>
                                          <p:spTgt spid="8">
                                            <p:txEl>
                                              <p:pRg st="1" end="1"/>
                                            </p:txEl>
                                          </p:spTgt>
                                        </p:tgtEl>
                                        <p:attrNameLst>
                                          <p:attrName>style.visibility</p:attrName>
                                        </p:attrNameLst>
                                      </p:cBhvr>
                                      <p:to>
                                        <p:strVal val="visible"/>
                                      </p:to>
                                    </p:set>
                                    <p:set>
                                      <p:cBhvr>
                                        <p:cTn id="32" dur="455" fill="hold">
                                          <p:stCondLst>
                                            <p:cond delay="0"/>
                                          </p:stCondLst>
                                        </p:cTn>
                                        <p:tgtEl>
                                          <p:spTgt spid="8">
                                            <p:txEl>
                                              <p:pRg st="1" end="1"/>
                                            </p:txEl>
                                          </p:spTgt>
                                        </p:tgtEl>
                                        <p:attrNameLst>
                                          <p:attrName>style.rotation</p:attrName>
                                        </p:attrNameLst>
                                      </p:cBhvr>
                                      <p:to>
                                        <p:strVal val="-45.0"/>
                                      </p:to>
                                    </p:set>
                                    <p:anim calcmode="lin" valueType="num">
                                      <p:cBhvr>
                                        <p:cTn id="33"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1" presetClass="entr" presetSubtype="8"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heel(8)">
                                      <p:cBhvr>
                                        <p:cTn id="41"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2</a:t>
            </a:fld>
            <a:endParaRPr lang="fr-FR" sz="2000" b="1" dirty="0">
              <a:ln>
                <a:solidFill>
                  <a:srgbClr val="FF0000"/>
                </a:solidFill>
              </a:ln>
              <a:solidFill>
                <a:schemeClr val="bg1"/>
              </a:solidFill>
              <a:latin typeface="Broadway" panose="04040905080B02020502" pitchFamily="82" charset="0"/>
            </a:endParaRPr>
          </a:p>
        </p:txBody>
      </p:sp>
      <p:pic>
        <p:nvPicPr>
          <p:cNvPr id="2" name="Image 1"/>
          <p:cNvPicPr>
            <a:picLocks noChangeAspect="1"/>
          </p:cNvPicPr>
          <p:nvPr/>
        </p:nvPicPr>
        <p:blipFill>
          <a:blip r:embed="rId4"/>
          <a:stretch>
            <a:fillRect/>
          </a:stretch>
        </p:blipFill>
        <p:spPr>
          <a:xfrm>
            <a:off x="1249680" y="400049"/>
            <a:ext cx="9692640" cy="6057901"/>
          </a:xfrm>
          <a:prstGeom prst="ellipse">
            <a:avLst/>
          </a:prstGeom>
          <a:ln>
            <a:noFill/>
          </a:ln>
          <a:effectLst>
            <a:softEdge rad="112500"/>
          </a:effectLst>
        </p:spPr>
      </p:pic>
    </p:spTree>
    <p:extLst>
      <p:ext uri="{BB962C8B-B14F-4D97-AF65-F5344CB8AC3E}">
        <p14:creationId xmlns:p14="http://schemas.microsoft.com/office/powerpoint/2010/main" val="948379621"/>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heel(8)">
                                      <p:cBhvr>
                                        <p:cTn id="2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3</a:t>
            </a:fld>
            <a:endParaRPr lang="fr-FR" sz="2000" b="1" dirty="0">
              <a:ln>
                <a:solidFill>
                  <a:srgbClr val="FF0000"/>
                </a:solidFill>
              </a:ln>
              <a:solidFill>
                <a:schemeClr val="bg1"/>
              </a:solidFill>
              <a:latin typeface="Broadway" panose="04040905080B02020502" pitchFamily="82" charset="0"/>
            </a:endParaRPr>
          </a:p>
        </p:txBody>
      </p:sp>
      <p:pic>
        <p:nvPicPr>
          <p:cNvPr id="7" name="Image 6"/>
          <p:cNvPicPr>
            <a:picLocks noChangeAspect="1"/>
          </p:cNvPicPr>
          <p:nvPr/>
        </p:nvPicPr>
        <p:blipFill rotWithShape="1">
          <a:blip r:embed="rId4" cstate="email">
            <a:extLst>
              <a:ext uri="{28A0092B-C50C-407E-A947-70E740481C1C}">
                <a14:useLocalDpi xmlns:a14="http://schemas.microsoft.com/office/drawing/2010/main"/>
              </a:ext>
            </a:extLst>
          </a:blip>
          <a:srcRect r="-935" b="10696"/>
          <a:stretch/>
        </p:blipFill>
        <p:spPr>
          <a:xfrm>
            <a:off x="3493293" y="613176"/>
            <a:ext cx="5205413" cy="5657997"/>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33529972"/>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4</a:t>
            </a:fld>
            <a:endParaRPr lang="fr-FR" sz="2000" b="1" dirty="0">
              <a:ln>
                <a:solidFill>
                  <a:srgbClr val="FF0000"/>
                </a:solidFill>
              </a:ln>
              <a:solidFill>
                <a:schemeClr val="bg1"/>
              </a:solidFill>
              <a:latin typeface="Broadway" panose="04040905080B02020502" pitchFamily="82" charset="0"/>
            </a:endParaRPr>
          </a:p>
        </p:txBody>
      </p:sp>
      <p:pic>
        <p:nvPicPr>
          <p:cNvPr id="7" name="Image 6"/>
          <p:cNvPicPr>
            <a:picLocks noChangeAspect="1"/>
          </p:cNvPicPr>
          <p:nvPr/>
        </p:nvPicPr>
        <p:blipFill>
          <a:blip r:embed="rId4"/>
          <a:stretch>
            <a:fillRect/>
          </a:stretch>
        </p:blipFill>
        <p:spPr>
          <a:xfrm>
            <a:off x="1683026" y="957735"/>
            <a:ext cx="8825948" cy="4942530"/>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39193138"/>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4863" y="0"/>
            <a:ext cx="12082273"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5</a:t>
            </a:fld>
            <a:endParaRPr lang="fr-FR" sz="2000" b="1" dirty="0">
              <a:ln>
                <a:solidFill>
                  <a:srgbClr val="FF0000"/>
                </a:solidFill>
              </a:ln>
              <a:solidFill>
                <a:schemeClr val="bg1"/>
              </a:solidFill>
              <a:latin typeface="Broadway" panose="04040905080B02020502" pitchFamily="82" charset="0"/>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006138" y="503583"/>
            <a:ext cx="8131775" cy="5852767"/>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643937821"/>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heel(8)">
                                      <p:cBhvr>
                                        <p:cTn id="2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6</a:t>
            </a:fld>
            <a:endParaRPr lang="fr-FR" sz="2000" b="1" dirty="0">
              <a:ln>
                <a:solidFill>
                  <a:srgbClr val="FF0000"/>
                </a:solidFill>
              </a:ln>
              <a:solidFill>
                <a:schemeClr val="bg1"/>
              </a:solidFill>
              <a:latin typeface="Broadway" panose="04040905080B02020502" pitchFamily="82" charset="0"/>
            </a:endParaRPr>
          </a:p>
        </p:txBody>
      </p:sp>
      <p:pic>
        <p:nvPicPr>
          <p:cNvPr id="7" name="Image 6"/>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643270" y="1132328"/>
            <a:ext cx="8929732" cy="4605863"/>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236569080"/>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heel(8)">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7</a:t>
            </a:fld>
            <a:endParaRPr lang="fr-FR" sz="2000" b="1" dirty="0">
              <a:ln>
                <a:solidFill>
                  <a:srgbClr val="FF0000"/>
                </a:solidFill>
              </a:ln>
              <a:solidFill>
                <a:schemeClr val="bg1"/>
              </a:solidFill>
              <a:latin typeface="Broadway" panose="04040905080B02020502" pitchFamily="82" charset="0"/>
            </a:endParaRPr>
          </a:p>
        </p:txBody>
      </p:sp>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21565" y="647038"/>
            <a:ext cx="8335618" cy="5555094"/>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0663540"/>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8</a:t>
            </a:fld>
            <a:endParaRPr lang="fr-FR" sz="2000" b="1" dirty="0">
              <a:ln>
                <a:solidFill>
                  <a:srgbClr val="FF0000"/>
                </a:solidFill>
              </a:ln>
              <a:solidFill>
                <a:schemeClr val="bg1"/>
              </a:solidFill>
              <a:latin typeface="Broadway" panose="04040905080B02020502" pitchFamily="82" charset="0"/>
            </a:endParaRPr>
          </a:p>
        </p:txBody>
      </p:sp>
      <p:sp>
        <p:nvSpPr>
          <p:cNvPr id="7" name="Rectangle 6"/>
          <p:cNvSpPr/>
          <p:nvPr/>
        </p:nvSpPr>
        <p:spPr>
          <a:xfrm>
            <a:off x="1941443" y="1166842"/>
            <a:ext cx="8309113" cy="4524315"/>
          </a:xfrm>
          <a:prstGeom prst="rect">
            <a:avLst/>
          </a:prstGeom>
        </p:spPr>
        <p:txBody>
          <a:bodyPr wrap="square">
            <a:spAutoFit/>
          </a:bodyPr>
          <a:lstStyle/>
          <a:p>
            <a:r>
              <a:rPr lang="fr-FR" sz="3200" dirty="0">
                <a:solidFill>
                  <a:schemeClr val="bg1"/>
                </a:solidFill>
                <a:latin typeface="Broadway" panose="04040905080B02020502" pitchFamily="82" charset="0"/>
              </a:rPr>
              <a:t> Le sexe, c'est important dans la vie », assène avec </a:t>
            </a:r>
            <a:r>
              <a:rPr lang="fr-FR" sz="3200" dirty="0" err="1">
                <a:solidFill>
                  <a:schemeClr val="bg1"/>
                </a:solidFill>
                <a:latin typeface="Broadway" panose="04040905080B02020502" pitchFamily="82" charset="0"/>
              </a:rPr>
              <a:t>zénitude</a:t>
            </a:r>
            <a:r>
              <a:rPr lang="fr-FR" sz="3200" dirty="0">
                <a:solidFill>
                  <a:schemeClr val="bg1"/>
                </a:solidFill>
                <a:latin typeface="Broadway" panose="04040905080B02020502" pitchFamily="82" charset="0"/>
              </a:rPr>
              <a:t> la pionnière, assise derrière son petit bureau comme un toubib en consultation. L'accueil, l'écoute et le conseil, voilà son credo. C'est un peu comme le curé de campagne qui doit tout entendre, tout comprendre et surtout ne pas juger. </a:t>
            </a:r>
          </a:p>
        </p:txBody>
      </p:sp>
    </p:spTree>
    <p:extLst>
      <p:ext uri="{BB962C8B-B14F-4D97-AF65-F5344CB8AC3E}">
        <p14:creationId xmlns:p14="http://schemas.microsoft.com/office/powerpoint/2010/main" val="439683582"/>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heel(8)">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9</a:t>
            </a:fld>
            <a:endParaRPr lang="fr-FR" sz="2000" b="1" dirty="0">
              <a:ln>
                <a:solidFill>
                  <a:srgbClr val="FF0000"/>
                </a:solidFill>
              </a:ln>
              <a:solidFill>
                <a:schemeClr val="bg1"/>
              </a:solidFill>
              <a:latin typeface="Broadway" panose="04040905080B02020502" pitchFamily="82" charset="0"/>
            </a:endParaRPr>
          </a:p>
        </p:txBody>
      </p:sp>
      <p:pic>
        <p:nvPicPr>
          <p:cNvPr id="7" name="Image 6"/>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640577" y="1104698"/>
            <a:ext cx="8910845" cy="4648603"/>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011852963"/>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10</a:t>
            </a:fld>
            <a:endParaRPr lang="fr-FR" sz="2000" b="1" dirty="0">
              <a:ln>
                <a:solidFill>
                  <a:srgbClr val="FF0000"/>
                </a:solidFill>
              </a:ln>
              <a:solidFill>
                <a:schemeClr val="bg1"/>
              </a:solidFill>
              <a:latin typeface="Broadway" panose="04040905080B02020502" pitchFamily="82" charset="0"/>
            </a:endParaRPr>
          </a:p>
        </p:txBody>
      </p:sp>
      <p:sp>
        <p:nvSpPr>
          <p:cNvPr id="7" name="Rectangle 6"/>
          <p:cNvSpPr/>
          <p:nvPr/>
        </p:nvSpPr>
        <p:spPr>
          <a:xfrm>
            <a:off x="1848678" y="1413063"/>
            <a:ext cx="8494643" cy="4031873"/>
          </a:xfrm>
          <a:prstGeom prst="rect">
            <a:avLst/>
          </a:prstGeom>
        </p:spPr>
        <p:txBody>
          <a:bodyPr wrap="square">
            <a:spAutoFit/>
          </a:bodyPr>
          <a:lstStyle/>
          <a:p>
            <a:r>
              <a:rPr lang="fr-FR" sz="3200" b="1" dirty="0">
                <a:solidFill>
                  <a:schemeClr val="bg1"/>
                </a:solidFill>
                <a:latin typeface="Broadway" panose="04040905080B02020502" pitchFamily="82" charset="0"/>
              </a:rPr>
              <a:t>Je veux que les gens déculpabilisent. Il faut qu'ils sentent que c'est normal, sans tabou. Ils se confient. » Si l'extérieur de l'échoppe est discret, à l'intérieur c'est une autre paire de manches, même si le concept tente de casser la ghettoïsation du sex-shop glauque des grandes villes</a:t>
            </a:r>
          </a:p>
        </p:txBody>
      </p:sp>
    </p:spTree>
    <p:extLst>
      <p:ext uri="{BB962C8B-B14F-4D97-AF65-F5344CB8AC3E}">
        <p14:creationId xmlns:p14="http://schemas.microsoft.com/office/powerpoint/2010/main" val="1993063051"/>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heel(8)">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11</a:t>
            </a:fld>
            <a:endParaRPr lang="fr-FR" sz="2000" b="1" dirty="0">
              <a:ln>
                <a:solidFill>
                  <a:srgbClr val="FF0000"/>
                </a:solidFill>
              </a:ln>
              <a:solidFill>
                <a:schemeClr val="bg1"/>
              </a:solidFill>
              <a:latin typeface="Broadway" panose="04040905080B02020502" pitchFamily="82" charset="0"/>
            </a:endParaRPr>
          </a:p>
        </p:txBody>
      </p:sp>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724745" y="967410"/>
            <a:ext cx="8797482" cy="4954138"/>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61502517"/>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12</a:t>
            </a:fld>
            <a:endParaRPr lang="fr-FR" sz="2000" b="1" dirty="0">
              <a:ln>
                <a:solidFill>
                  <a:srgbClr val="FF0000"/>
                </a:solidFill>
              </a:ln>
              <a:solidFill>
                <a:schemeClr val="bg1"/>
              </a:solidFill>
              <a:latin typeface="Broadway" panose="04040905080B02020502" pitchFamily="82" charset="0"/>
            </a:endParaRPr>
          </a:p>
        </p:txBody>
      </p:sp>
      <p:sp>
        <p:nvSpPr>
          <p:cNvPr id="7" name="Rectangle 6"/>
          <p:cNvSpPr/>
          <p:nvPr/>
        </p:nvSpPr>
        <p:spPr>
          <a:xfrm>
            <a:off x="3048000" y="1617118"/>
            <a:ext cx="6096000" cy="3539430"/>
          </a:xfrm>
          <a:prstGeom prst="rect">
            <a:avLst/>
          </a:prstGeom>
        </p:spPr>
        <p:txBody>
          <a:bodyPr>
            <a:spAutoFit/>
          </a:bodyPr>
          <a:lstStyle/>
          <a:p>
            <a:r>
              <a:rPr lang="fr-FR" sz="3200" dirty="0">
                <a:solidFill>
                  <a:schemeClr val="bg1"/>
                </a:solidFill>
                <a:latin typeface="Broadway" panose="04040905080B02020502" pitchFamily="82" charset="0"/>
              </a:rPr>
              <a:t>Le godemiché cohabite avec la </a:t>
            </a:r>
            <a:r>
              <a:rPr lang="fr-FR" sz="3200" dirty="0" err="1">
                <a:solidFill>
                  <a:schemeClr val="bg1"/>
                </a:solidFill>
                <a:latin typeface="Broadway" panose="04040905080B02020502" pitchFamily="82" charset="0"/>
              </a:rPr>
              <a:t>vaginette</a:t>
            </a:r>
            <a:r>
              <a:rPr lang="fr-FR" sz="3200" dirty="0">
                <a:solidFill>
                  <a:schemeClr val="bg1"/>
                </a:solidFill>
                <a:latin typeface="Broadway" panose="04040905080B02020502" pitchFamily="82" charset="0"/>
              </a:rPr>
              <a:t>, le phallus en latex est plus vrai que nature et la poupée gonflable n'a plus la cote surclassée par l'œuf vibrant !</a:t>
            </a:r>
          </a:p>
        </p:txBody>
      </p:sp>
    </p:spTree>
    <p:extLst>
      <p:ext uri="{BB962C8B-B14F-4D97-AF65-F5344CB8AC3E}">
        <p14:creationId xmlns:p14="http://schemas.microsoft.com/office/powerpoint/2010/main" val="2736592446"/>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heel(8)">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13</a:t>
            </a:fld>
            <a:endParaRPr lang="fr-FR" sz="2000" b="1" dirty="0">
              <a:ln>
                <a:solidFill>
                  <a:srgbClr val="FF0000"/>
                </a:solidFill>
              </a:ln>
              <a:solidFill>
                <a:schemeClr val="bg1"/>
              </a:solidFill>
              <a:latin typeface="Broadway" panose="04040905080B02020502" pitchFamily="82" charset="0"/>
            </a:endParaRPr>
          </a:p>
        </p:txBody>
      </p:sp>
      <p:pic>
        <p:nvPicPr>
          <p:cNvPr id="2" name="Image 1"/>
          <p:cNvPicPr>
            <a:picLocks noChangeAspect="1"/>
          </p:cNvPicPr>
          <p:nvPr/>
        </p:nvPicPr>
        <p:blipFill>
          <a:blip r:embed="rId4"/>
          <a:stretch>
            <a:fillRect/>
          </a:stretch>
        </p:blipFill>
        <p:spPr>
          <a:xfrm>
            <a:off x="1908313" y="641197"/>
            <a:ext cx="8379913" cy="5578628"/>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344831769"/>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anim calcmode="lin" valueType="num">
                                      <p:cBhvr>
                                        <p:cTn id="22" dur="2000" fill="hold"/>
                                        <p:tgtEl>
                                          <p:spTgt spid="2"/>
                                        </p:tgtEl>
                                        <p:attrNameLst>
                                          <p:attrName>ppt_w</p:attrName>
                                        </p:attrNameLst>
                                      </p:cBhvr>
                                      <p:tavLst>
                                        <p:tav tm="0" fmla="#ppt_w*sin(2.5*pi*$)">
                                          <p:val>
                                            <p:fltVal val="0"/>
                                          </p:val>
                                        </p:tav>
                                        <p:tav tm="100000">
                                          <p:val>
                                            <p:fltVal val="1"/>
                                          </p:val>
                                        </p:tav>
                                      </p:tavLst>
                                    </p:anim>
                                    <p:anim calcmode="lin" valueType="num">
                                      <p:cBhvr>
                                        <p:cTn id="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14</a:t>
            </a:fld>
            <a:endParaRPr lang="fr-FR" sz="2000" b="1" dirty="0">
              <a:ln>
                <a:solidFill>
                  <a:srgbClr val="FF0000"/>
                </a:solidFill>
              </a:ln>
              <a:solidFill>
                <a:schemeClr val="bg1"/>
              </a:solidFill>
              <a:latin typeface="Broadway" panose="04040905080B02020502" pitchFamily="82" charset="0"/>
            </a:endParaRPr>
          </a:p>
        </p:txBody>
      </p:sp>
      <p:sp>
        <p:nvSpPr>
          <p:cNvPr id="7" name="Rectangle 6"/>
          <p:cNvSpPr/>
          <p:nvPr/>
        </p:nvSpPr>
        <p:spPr>
          <a:xfrm>
            <a:off x="1828800" y="1659285"/>
            <a:ext cx="8534400" cy="3539430"/>
          </a:xfrm>
          <a:prstGeom prst="rect">
            <a:avLst/>
          </a:prstGeom>
        </p:spPr>
        <p:txBody>
          <a:bodyPr wrap="square">
            <a:spAutoFit/>
          </a:bodyPr>
          <a:lstStyle/>
          <a:p>
            <a:r>
              <a:rPr lang="fr-FR" sz="3200" b="1" dirty="0">
                <a:solidFill>
                  <a:schemeClr val="bg1"/>
                </a:solidFill>
              </a:rPr>
              <a:t>Je laisse toucher le matériel », précise Béatrice. Divers instruments surdimensionnés, vibratoires, comestibles, parfumés, alvéolés, striés, à crampons sont présentés, autant d'objets qui correspondent à différentes pratiques dont l'hôte des lieux semble avoir une connaissance panoramique et à tout le moins théorique.</a:t>
            </a:r>
          </a:p>
        </p:txBody>
      </p:sp>
    </p:spTree>
    <p:extLst>
      <p:ext uri="{BB962C8B-B14F-4D97-AF65-F5344CB8AC3E}">
        <p14:creationId xmlns:p14="http://schemas.microsoft.com/office/powerpoint/2010/main" val="3488971857"/>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heel(8)">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15</a:t>
            </a:fld>
            <a:endParaRPr lang="fr-FR" sz="2000" b="1" dirty="0">
              <a:ln>
                <a:solidFill>
                  <a:srgbClr val="FF0000"/>
                </a:solidFill>
              </a:ln>
              <a:solidFill>
                <a:schemeClr val="bg1"/>
              </a:solidFill>
              <a:latin typeface="Broadway" panose="04040905080B02020502" pitchFamily="82" charset="0"/>
            </a:endParaRPr>
          </a:p>
        </p:txBody>
      </p:sp>
      <p:pic>
        <p:nvPicPr>
          <p:cNvPr id="2" name="Image 1"/>
          <p:cNvPicPr>
            <a:picLocks noChangeAspect="1"/>
          </p:cNvPicPr>
          <p:nvPr/>
        </p:nvPicPr>
        <p:blipFill>
          <a:blip r:embed="rId4"/>
          <a:stretch>
            <a:fillRect/>
          </a:stretch>
        </p:blipFill>
        <p:spPr>
          <a:xfrm>
            <a:off x="1868557" y="654741"/>
            <a:ext cx="8441634" cy="5539822"/>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383020523"/>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anim calcmode="lin" valueType="num">
                                      <p:cBhvr>
                                        <p:cTn id="22" dur="2000" fill="hold"/>
                                        <p:tgtEl>
                                          <p:spTgt spid="2"/>
                                        </p:tgtEl>
                                        <p:attrNameLst>
                                          <p:attrName>ppt_w</p:attrName>
                                        </p:attrNameLst>
                                      </p:cBhvr>
                                      <p:tavLst>
                                        <p:tav tm="0" fmla="#ppt_w*sin(2.5*pi*$)">
                                          <p:val>
                                            <p:fltVal val="0"/>
                                          </p:val>
                                        </p:tav>
                                        <p:tav tm="100000">
                                          <p:val>
                                            <p:fltVal val="1"/>
                                          </p:val>
                                        </p:tav>
                                      </p:tavLst>
                                    </p:anim>
                                    <p:anim calcmode="lin" valueType="num">
                                      <p:cBhvr>
                                        <p:cTn id="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16</a:t>
            </a:fld>
            <a:endParaRPr lang="fr-FR" sz="2000" b="1" dirty="0">
              <a:ln>
                <a:solidFill>
                  <a:srgbClr val="FF0000"/>
                </a:solidFill>
              </a:ln>
              <a:solidFill>
                <a:schemeClr val="bg1"/>
              </a:solidFill>
              <a:latin typeface="Broadway" panose="04040905080B02020502" pitchFamily="82" charset="0"/>
            </a:endParaRPr>
          </a:p>
        </p:txBody>
      </p:sp>
      <p:sp>
        <p:nvSpPr>
          <p:cNvPr id="7" name="Rectangle 6"/>
          <p:cNvSpPr/>
          <p:nvPr/>
        </p:nvSpPr>
        <p:spPr>
          <a:xfrm>
            <a:off x="1643269" y="1166842"/>
            <a:ext cx="9130748" cy="4524315"/>
          </a:xfrm>
          <a:prstGeom prst="rect">
            <a:avLst/>
          </a:prstGeom>
        </p:spPr>
        <p:txBody>
          <a:bodyPr wrap="square">
            <a:spAutoFit/>
          </a:bodyPr>
          <a:lstStyle/>
          <a:p>
            <a:r>
              <a:rPr lang="fr-FR" sz="3200" b="1" dirty="0">
                <a:solidFill>
                  <a:schemeClr val="bg1"/>
                </a:solidFill>
                <a:latin typeface="Broadway" panose="04040905080B02020502" pitchFamily="82" charset="0"/>
              </a:rPr>
              <a:t>on remercie !</a:t>
            </a:r>
          </a:p>
          <a:p>
            <a:endParaRPr lang="fr-FR" sz="3200" b="1" dirty="0">
              <a:solidFill>
                <a:schemeClr val="bg1"/>
              </a:solidFill>
              <a:latin typeface="Broadway" panose="04040905080B02020502" pitchFamily="82" charset="0"/>
            </a:endParaRPr>
          </a:p>
          <a:p>
            <a:r>
              <a:rPr lang="fr-FR" sz="3200" b="1" dirty="0">
                <a:solidFill>
                  <a:schemeClr val="bg1"/>
                </a:solidFill>
                <a:latin typeface="Broadway" panose="04040905080B02020502" pitchFamily="82" charset="0"/>
              </a:rPr>
              <a:t>Côté coût, ces jouets coquins, qui sont davantage des additifs que des palliatifs à la sexualité, vont de 10 à 82 euros. « J'adore donner une solution à un problème », s'enthousiasme la jeune femme, qui se pose volontiers en thérapeute du « youp la boum »</a:t>
            </a:r>
          </a:p>
        </p:txBody>
      </p:sp>
    </p:spTree>
    <p:extLst>
      <p:ext uri="{BB962C8B-B14F-4D97-AF65-F5344CB8AC3E}">
        <p14:creationId xmlns:p14="http://schemas.microsoft.com/office/powerpoint/2010/main" val="3671244839"/>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p:cTn id="21"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7">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7">
                                            <p:txEl>
                                              <p:pRg st="2" end="2"/>
                                            </p:txEl>
                                          </p:spTgt>
                                        </p:tgtEl>
                                        <p:attrNameLst>
                                          <p:attrName>style.visibility</p:attrName>
                                        </p:attrNameLst>
                                      </p:cBhvr>
                                      <p:to>
                                        <p:strVal val="visible"/>
                                      </p:to>
                                    </p:set>
                                    <p:anim calcmode="lin" valueType="num">
                                      <p:cBhvr>
                                        <p:cTn id="30" dur="500" fill="hold"/>
                                        <p:tgtEl>
                                          <p:spTgt spid="7">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7">
                                            <p:txEl>
                                              <p:pRg st="2" end="2"/>
                                            </p:txEl>
                                          </p:spTgt>
                                        </p:tgtEl>
                                        <p:attrNameLst>
                                          <p:attrName>ppt_y</p:attrName>
                                        </p:attrNameLst>
                                      </p:cBhvr>
                                      <p:tavLst>
                                        <p:tav tm="0">
                                          <p:val>
                                            <p:strVal val="#ppt_y"/>
                                          </p:val>
                                        </p:tav>
                                        <p:tav tm="100000">
                                          <p:val>
                                            <p:strVal val="#ppt_y"/>
                                          </p:val>
                                        </p:tav>
                                      </p:tavLst>
                                    </p:anim>
                                    <p:anim calcmode="lin" valueType="num">
                                      <p:cBhvr>
                                        <p:cTn id="32" dur="500" fill="hold"/>
                                        <p:tgtEl>
                                          <p:spTgt spid="7">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7">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17</a:t>
            </a:fld>
            <a:endParaRPr lang="fr-FR" sz="2000" b="1" dirty="0">
              <a:ln>
                <a:solidFill>
                  <a:srgbClr val="FF0000"/>
                </a:solidFill>
              </a:ln>
              <a:solidFill>
                <a:schemeClr val="bg1"/>
              </a:solidFill>
              <a:latin typeface="Broadway" panose="04040905080B02020502" pitchFamily="82" charset="0"/>
            </a:endParaRPr>
          </a:p>
        </p:txBody>
      </p:sp>
      <p:pic>
        <p:nvPicPr>
          <p:cNvPr id="2" name="Image 1"/>
          <p:cNvPicPr>
            <a:picLocks noChangeAspect="1"/>
          </p:cNvPicPr>
          <p:nvPr/>
        </p:nvPicPr>
        <p:blipFill>
          <a:blip r:embed="rId4"/>
          <a:stretch>
            <a:fillRect/>
          </a:stretch>
        </p:blipFill>
        <p:spPr>
          <a:xfrm>
            <a:off x="1974574" y="686378"/>
            <a:ext cx="8123583" cy="5405875"/>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61373559"/>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anim calcmode="lin" valueType="num">
                                      <p:cBhvr>
                                        <p:cTn id="22" dur="2000" fill="hold"/>
                                        <p:tgtEl>
                                          <p:spTgt spid="2"/>
                                        </p:tgtEl>
                                        <p:attrNameLst>
                                          <p:attrName>ppt_w</p:attrName>
                                        </p:attrNameLst>
                                      </p:cBhvr>
                                      <p:tavLst>
                                        <p:tav tm="0" fmla="#ppt_w*sin(2.5*pi*$)">
                                          <p:val>
                                            <p:fltVal val="0"/>
                                          </p:val>
                                        </p:tav>
                                        <p:tav tm="100000">
                                          <p:val>
                                            <p:fltVal val="1"/>
                                          </p:val>
                                        </p:tav>
                                      </p:tavLst>
                                    </p:anim>
                                    <p:anim calcmode="lin" valueType="num">
                                      <p:cBhvr>
                                        <p:cTn id="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18</a:t>
            </a:fld>
            <a:endParaRPr lang="fr-FR" sz="2000" b="1" dirty="0">
              <a:ln>
                <a:solidFill>
                  <a:srgbClr val="FF0000"/>
                </a:solidFill>
              </a:ln>
              <a:solidFill>
                <a:schemeClr val="bg1"/>
              </a:solidFill>
              <a:latin typeface="Broadway" panose="04040905080B02020502" pitchFamily="82" charset="0"/>
            </a:endParaRPr>
          </a:p>
        </p:txBody>
      </p:sp>
      <p:sp>
        <p:nvSpPr>
          <p:cNvPr id="2" name="Rectangle 1"/>
          <p:cNvSpPr/>
          <p:nvPr/>
        </p:nvSpPr>
        <p:spPr>
          <a:xfrm>
            <a:off x="1848678" y="674400"/>
            <a:ext cx="8494643" cy="5509200"/>
          </a:xfrm>
          <a:prstGeom prst="rect">
            <a:avLst/>
          </a:prstGeom>
        </p:spPr>
        <p:txBody>
          <a:bodyPr wrap="square">
            <a:spAutoFit/>
          </a:bodyPr>
          <a:lstStyle/>
          <a:p>
            <a:r>
              <a:rPr lang="fr-FR" sz="3200" b="1" dirty="0">
                <a:solidFill>
                  <a:schemeClr val="bg1"/>
                </a:solidFill>
                <a:latin typeface="Broadway" panose="04040905080B02020502" pitchFamily="82" charset="0"/>
              </a:rPr>
              <a:t>Si certains curieux poussent parfois la porte de la boutique comme on allait jadis à la fête foraine pour y découvrir la pilosité de la femme à barbe, les motivations des clients rejoignent parfois celles de patients. Une clientèle qui a des bleus à l'âme, des couples sursitaires qui dans l'objet du plaisir viennent chercher l'ultime recours, la dernière solution pour sauver ce qui peut l'être encore.</a:t>
            </a:r>
          </a:p>
        </p:txBody>
      </p:sp>
    </p:spTree>
    <p:extLst>
      <p:ext uri="{BB962C8B-B14F-4D97-AF65-F5344CB8AC3E}">
        <p14:creationId xmlns:p14="http://schemas.microsoft.com/office/powerpoint/2010/main" val="3998739053"/>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19</a:t>
            </a:fld>
            <a:endParaRPr lang="fr-FR" sz="2000" b="1" dirty="0">
              <a:ln>
                <a:solidFill>
                  <a:srgbClr val="FF0000"/>
                </a:solidFill>
              </a:ln>
              <a:solidFill>
                <a:schemeClr val="bg1"/>
              </a:solidFill>
              <a:latin typeface="Broadway" panose="04040905080B020205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90261" y="1176130"/>
            <a:ext cx="8998226" cy="4499113"/>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14272635"/>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anim calcmode="lin" valueType="num">
                                      <p:cBhvr>
                                        <p:cTn id="22" dur="2000" fill="hold"/>
                                        <p:tgtEl>
                                          <p:spTgt spid="2"/>
                                        </p:tgtEl>
                                        <p:attrNameLst>
                                          <p:attrName>ppt_w</p:attrName>
                                        </p:attrNameLst>
                                      </p:cBhvr>
                                      <p:tavLst>
                                        <p:tav tm="0" fmla="#ppt_w*sin(2.5*pi*$)">
                                          <p:val>
                                            <p:fltVal val="0"/>
                                          </p:val>
                                        </p:tav>
                                        <p:tav tm="100000">
                                          <p:val>
                                            <p:fltVal val="1"/>
                                          </p:val>
                                        </p:tav>
                                      </p:tavLst>
                                    </p:anim>
                                    <p:anim calcmode="lin" valueType="num">
                                      <p:cBhvr>
                                        <p:cTn id="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414" y="0"/>
            <a:ext cx="12085172" cy="6858000"/>
          </a:xfrm>
          <a:prstGeom prst="rect">
            <a:avLst/>
          </a:prstGeom>
        </p:spPr>
      </p:pic>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20</a:t>
            </a:fld>
            <a:endParaRPr lang="fr-FR" sz="2000" b="1" dirty="0">
              <a:ln>
                <a:solidFill>
                  <a:srgbClr val="FF0000"/>
                </a:solidFill>
              </a:ln>
              <a:solidFill>
                <a:schemeClr val="bg1"/>
              </a:solidFill>
              <a:latin typeface="Broadway" panose="04040905080B02020502" pitchFamily="82" charset="0"/>
            </a:endParaRPr>
          </a:p>
        </p:txBody>
      </p:sp>
      <p:sp>
        <p:nvSpPr>
          <p:cNvPr id="2" name="Rectangle 1"/>
          <p:cNvSpPr/>
          <p:nvPr/>
        </p:nvSpPr>
        <p:spPr>
          <a:xfrm>
            <a:off x="1663147" y="920621"/>
            <a:ext cx="8865705" cy="5016758"/>
          </a:xfrm>
          <a:prstGeom prst="rect">
            <a:avLst/>
          </a:prstGeom>
        </p:spPr>
        <p:txBody>
          <a:bodyPr wrap="square">
            <a:spAutoFit/>
          </a:bodyPr>
          <a:lstStyle/>
          <a:p>
            <a:r>
              <a:rPr lang="fr-FR" sz="3200" b="1" dirty="0">
                <a:solidFill>
                  <a:schemeClr val="bg1"/>
                </a:solidFill>
                <a:latin typeface="Broadway" panose="04040905080B02020502" pitchFamily="82" charset="0"/>
              </a:rPr>
              <a:t>Des couples reviennent pour me remercier », témoigne Béatrice </a:t>
            </a:r>
            <a:r>
              <a:rPr lang="fr-FR" sz="3200" b="1" dirty="0" err="1">
                <a:solidFill>
                  <a:schemeClr val="bg1"/>
                </a:solidFill>
                <a:latin typeface="Broadway" panose="04040905080B02020502" pitchFamily="82" charset="0"/>
              </a:rPr>
              <a:t>Pujol</a:t>
            </a:r>
            <a:r>
              <a:rPr lang="fr-FR" sz="3200" b="1" dirty="0">
                <a:solidFill>
                  <a:schemeClr val="bg1"/>
                </a:solidFill>
                <a:latin typeface="Broadway" panose="04040905080B02020502" pitchFamily="82" charset="0"/>
              </a:rPr>
              <a:t>, qui, du haut de son observatoire des petites et grandes misères sexuelles, s'avoue parfois émue par la grande solitude de certains. Comme cette dame, la cinquantaine, très belle et très seule : « Je voudrais un vibromasseur parce qu'il n'y a pas toujours un homme chez mo</a:t>
            </a:r>
          </a:p>
        </p:txBody>
      </p:sp>
    </p:spTree>
    <p:extLst>
      <p:ext uri="{BB962C8B-B14F-4D97-AF65-F5344CB8AC3E}">
        <p14:creationId xmlns:p14="http://schemas.microsoft.com/office/powerpoint/2010/main" val="1199757293"/>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Hexagone 10"/>
          <p:cNvSpPr/>
          <p:nvPr/>
        </p:nvSpPr>
        <p:spPr>
          <a:xfrm>
            <a:off x="224853" y="207818"/>
            <a:ext cx="11707317" cy="6513657"/>
          </a:xfrm>
          <a:prstGeom prst="hexagon">
            <a:avLst/>
          </a:prstGeom>
          <a:noFill/>
          <a:ln w="355600" cmpd="dbl">
            <a:gradFill flip="none" rotWithShape="1">
              <a:gsLst>
                <a:gs pos="47000">
                  <a:srgbClr val="00B050"/>
                </a:gs>
                <a:gs pos="71000">
                  <a:srgbClr val="FF0000"/>
                </a:gs>
                <a:gs pos="45000">
                  <a:schemeClr val="accent1">
                    <a:lumMod val="45000"/>
                    <a:lumOff val="55000"/>
                  </a:schemeClr>
                </a:gs>
                <a:gs pos="83000">
                  <a:srgbClr val="FFFF00"/>
                </a:gs>
              </a:gsLst>
              <a:path path="shape">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Espace réservé de la date 3"/>
          <p:cNvSpPr>
            <a:spLocks noGrp="1"/>
          </p:cNvSpPr>
          <p:nvPr>
            <p:ph type="dt" sz="half" idx="10"/>
          </p:nvPr>
        </p:nvSpPr>
        <p:spPr/>
        <p:txBody>
          <a:bodyPr/>
          <a:lstStyle/>
          <a:p>
            <a:fld id="{2BD9E93C-53D0-4F2B-B572-69233FFD44EC}" type="datetime1">
              <a:rPr lang="fr-FR" sz="2000" b="1" smtClean="0">
                <a:ln>
                  <a:solidFill>
                    <a:srgbClr val="FF0000"/>
                  </a:solidFill>
                </a:ln>
                <a:solidFill>
                  <a:schemeClr val="bg1"/>
                </a:solidFill>
                <a:latin typeface="Broadway" panose="04040905080B02020502" pitchFamily="82" charset="0"/>
              </a:rPr>
              <a:t>22/05/2021</a:t>
            </a:fld>
            <a:endParaRPr lang="fr-FR" sz="2000" b="1" dirty="0">
              <a:ln>
                <a:solidFill>
                  <a:srgbClr val="FF0000"/>
                </a:solidFill>
              </a:ln>
              <a:solidFill>
                <a:schemeClr val="bg1"/>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chemeClr val="bg1"/>
                </a:solidFill>
                <a:latin typeface="Broadway" panose="04040905080B02020502" pitchFamily="82" charset="0"/>
              </a:rPr>
              <a:t>PPS    Lande    2021</a:t>
            </a:r>
            <a:endParaRPr lang="fr-FR" sz="2000" b="1" dirty="0">
              <a:ln>
                <a:solidFill>
                  <a:srgbClr val="FF0000"/>
                </a:solidFill>
              </a:ln>
              <a:solidFill>
                <a:schemeClr val="bg1"/>
              </a:solidFill>
              <a:latin typeface="Broadway" panose="04040905080B02020502" pitchFamily="82" charset="0"/>
            </a:endParaRPr>
          </a:p>
        </p:txBody>
      </p:sp>
      <p:sp>
        <p:nvSpPr>
          <p:cNvPr id="6" name="Espace réservé du numéro de diapositive 5"/>
          <p:cNvSpPr>
            <a:spLocks noGrp="1"/>
          </p:cNvSpPr>
          <p:nvPr>
            <p:ph type="sldNum" sz="quarter" idx="12"/>
          </p:nvPr>
        </p:nvSpPr>
        <p:spPr/>
        <p:txBody>
          <a:bodyPr/>
          <a:lstStyle/>
          <a:p>
            <a:fld id="{E0587344-7780-4D0A-8242-1FAC1F000C83}" type="slidenum">
              <a:rPr lang="fr-FR" sz="2000" b="1" smtClean="0">
                <a:ln>
                  <a:solidFill>
                    <a:srgbClr val="FF0000"/>
                  </a:solidFill>
                </a:ln>
                <a:solidFill>
                  <a:schemeClr val="bg1"/>
                </a:solidFill>
                <a:latin typeface="Broadway" panose="04040905080B02020502" pitchFamily="82" charset="0"/>
              </a:rPr>
              <a:t>21</a:t>
            </a:fld>
            <a:endParaRPr lang="fr-FR" sz="2000" b="1" dirty="0">
              <a:ln>
                <a:solidFill>
                  <a:srgbClr val="FF0000"/>
                </a:solidFill>
              </a:ln>
              <a:solidFill>
                <a:schemeClr val="bg1"/>
              </a:solidFill>
              <a:latin typeface="Broadway" panose="04040905080B02020502" pitchFamily="82" charset="0"/>
            </a:endParaRPr>
          </a:p>
        </p:txBody>
      </p:sp>
      <p:pic>
        <p:nvPicPr>
          <p:cNvPr id="7" name="Image 6"/>
          <p:cNvPicPr>
            <a:picLocks noChangeAspect="1"/>
          </p:cNvPicPr>
          <p:nvPr/>
        </p:nvPicPr>
        <p:blipFill>
          <a:blip r:embed="rId3"/>
          <a:stretch>
            <a:fillRect/>
          </a:stretch>
        </p:blipFill>
        <p:spPr>
          <a:xfrm>
            <a:off x="1141614" y="642158"/>
            <a:ext cx="9908771" cy="5573684"/>
          </a:xfrm>
          <a:prstGeom prst="ellipse">
            <a:avLst/>
          </a:prstGeom>
          <a:ln w="190500" cap="rnd">
            <a:solidFill>
              <a:srgbClr val="C00000"/>
            </a:solidFill>
            <a:prstDash val="solid"/>
          </a:ln>
          <a:effectLst>
            <a:glow rad="228600">
              <a:schemeClr val="accent5">
                <a:satMod val="175000"/>
                <a:alpha val="40000"/>
              </a:schemeClr>
            </a:glow>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8" name="Rectangle 7"/>
          <p:cNvSpPr/>
          <p:nvPr/>
        </p:nvSpPr>
        <p:spPr>
          <a:xfrm>
            <a:off x="2455781" y="1756486"/>
            <a:ext cx="7526419" cy="3416320"/>
          </a:xfrm>
          <a:prstGeom prst="rect">
            <a:avLst/>
          </a:prstGeom>
          <a:noFill/>
        </p:spPr>
        <p:txBody>
          <a:bodyPr wrap="none" lIns="91440" tIns="45720" rIns="91440" bIns="45720">
            <a:spAutoFit/>
          </a:bodyPr>
          <a:lstStyle/>
          <a:p>
            <a:pPr algn="ctr"/>
            <a:r>
              <a:rPr lang="fr-FR" sz="7200" b="1" spc="50" dirty="0" smtClean="0">
                <a:ln w="0">
                  <a:solidFill>
                    <a:schemeClr val="bg1"/>
                  </a:solidFill>
                </a:ln>
                <a:solidFill>
                  <a:srgbClr val="FF0000"/>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C’était</a:t>
            </a:r>
          </a:p>
          <a:p>
            <a:pPr algn="ctr"/>
            <a:r>
              <a:rPr lang="fr-FR" sz="7200" b="1" spc="50" dirty="0" smtClean="0">
                <a:ln w="0">
                  <a:solidFill>
                    <a:schemeClr val="bg1"/>
                  </a:solidFill>
                </a:ln>
                <a:solidFill>
                  <a:srgbClr val="FF0000"/>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Sexy ou pas en</a:t>
            </a:r>
          </a:p>
          <a:p>
            <a:pPr algn="ctr"/>
            <a:r>
              <a:rPr lang="fr-FR" sz="7200" b="1" spc="50" dirty="0" smtClean="0">
                <a:ln w="0">
                  <a:solidFill>
                    <a:schemeClr val="bg1"/>
                  </a:solidFill>
                </a:ln>
                <a:solidFill>
                  <a:srgbClr val="FF0000"/>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rPr>
              <a:t> Ariège</a:t>
            </a:r>
            <a:endParaRPr lang="fr-FR" sz="7200" b="1" cap="none" spc="50" dirty="0">
              <a:ln w="0">
                <a:solidFill>
                  <a:schemeClr val="bg1"/>
                </a:solidFill>
              </a:ln>
              <a:solidFill>
                <a:srgbClr val="FF0000"/>
              </a:solidFill>
              <a:effectLst>
                <a:glow rad="228600">
                  <a:schemeClr val="accent4">
                    <a:satMod val="175000"/>
                    <a:alpha val="40000"/>
                  </a:schemeClr>
                </a:glow>
                <a:innerShdw blurRad="63500" dist="50800" dir="13500000">
                  <a:srgbClr val="000000">
                    <a:alpha val="50000"/>
                  </a:srgbClr>
                </a:innerShdw>
              </a:effectLst>
              <a:latin typeface="Broadway" panose="04040905080B02020502" pitchFamily="82" charset="0"/>
            </a:endParaRPr>
          </a:p>
        </p:txBody>
      </p:sp>
    </p:spTree>
    <p:extLst>
      <p:ext uri="{BB962C8B-B14F-4D97-AF65-F5344CB8AC3E}">
        <p14:creationId xmlns:p14="http://schemas.microsoft.com/office/powerpoint/2010/main" val="2183332893"/>
      </p:ext>
    </p:extLst>
  </p:cSld>
  <p:clrMapOvr>
    <a:masterClrMapping/>
  </p:clrMapOvr>
  <p:transition spd="slow" advTm="13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2000"/>
                                        <p:tgtEl>
                                          <p:spTgt spid="7"/>
                                        </p:tgtEl>
                                      </p:cBhvr>
                                    </p:animEffect>
                                    <p:anim calcmode="lin" valueType="num">
                                      <p:cBhvr>
                                        <p:cTn id="17" dur="2000" fill="hold"/>
                                        <p:tgtEl>
                                          <p:spTgt spid="7"/>
                                        </p:tgtEl>
                                        <p:attrNameLst>
                                          <p:attrName>ppt_w</p:attrName>
                                        </p:attrNameLst>
                                      </p:cBhvr>
                                      <p:tavLst>
                                        <p:tav tm="0" fmla="#ppt_w*sin(2.5*pi*$)">
                                          <p:val>
                                            <p:fltVal val="0"/>
                                          </p:val>
                                        </p:tav>
                                        <p:tav tm="100000">
                                          <p:val>
                                            <p:fltVal val="1"/>
                                          </p:val>
                                        </p:tav>
                                      </p:tavLst>
                                    </p:anim>
                                    <p:anim calcmode="lin" valueType="num">
                                      <p:cBhvr>
                                        <p:cTn id="18"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0" end="0"/>
                                            </p:txEl>
                                          </p:spTgt>
                                        </p:tgtEl>
                                        <p:attrNameLst>
                                          <p:attrName>style.visibility</p:attrName>
                                        </p:attrNameLst>
                                      </p:cBhvr>
                                      <p:to>
                                        <p:strVal val="visible"/>
                                      </p:to>
                                    </p:set>
                                    <p:set>
                                      <p:cBhvr>
                                        <p:cTn id="23" dur="455" fill="hold">
                                          <p:stCondLst>
                                            <p:cond delay="0"/>
                                          </p:stCondLst>
                                        </p:cTn>
                                        <p:tgtEl>
                                          <p:spTgt spid="8">
                                            <p:txEl>
                                              <p:pRg st="0" end="0"/>
                                            </p:txEl>
                                          </p:spTgt>
                                        </p:tgtEl>
                                        <p:attrNameLst>
                                          <p:attrName>style.rotation</p:attrName>
                                        </p:attrNameLst>
                                      </p:cBhvr>
                                      <p:to>
                                        <p:strVal val="-45.0"/>
                                      </p:to>
                                    </p:set>
                                    <p:anim calcmode="lin" valueType="num">
                                      <p:cBhvr>
                                        <p:cTn id="24"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p:stCondLst>
                                    <p:cond delay="0"/>
                                  </p:stCondLst>
                                  <p:iterate type="lt">
                                    <p:tmPct val="50000"/>
                                  </p:iterate>
                                  <p:childTnLst>
                                    <p:set>
                                      <p:cBhvr>
                                        <p:cTn id="31" dur="1" fill="hold">
                                          <p:stCondLst>
                                            <p:cond delay="0"/>
                                          </p:stCondLst>
                                        </p:cTn>
                                        <p:tgtEl>
                                          <p:spTgt spid="8">
                                            <p:txEl>
                                              <p:pRg st="1" end="1"/>
                                            </p:txEl>
                                          </p:spTgt>
                                        </p:tgtEl>
                                        <p:attrNameLst>
                                          <p:attrName>style.visibility</p:attrName>
                                        </p:attrNameLst>
                                      </p:cBhvr>
                                      <p:to>
                                        <p:strVal val="visible"/>
                                      </p:to>
                                    </p:set>
                                    <p:set>
                                      <p:cBhvr>
                                        <p:cTn id="32" dur="455" fill="hold">
                                          <p:stCondLst>
                                            <p:cond delay="0"/>
                                          </p:stCondLst>
                                        </p:cTn>
                                        <p:tgtEl>
                                          <p:spTgt spid="8">
                                            <p:txEl>
                                              <p:pRg st="1" end="1"/>
                                            </p:txEl>
                                          </p:spTgt>
                                        </p:tgtEl>
                                        <p:attrNameLst>
                                          <p:attrName>style.rotation</p:attrName>
                                        </p:attrNameLst>
                                      </p:cBhvr>
                                      <p:to>
                                        <p:strVal val="-45.0"/>
                                      </p:to>
                                    </p:set>
                                    <p:anim calcmode="lin" valueType="num">
                                      <p:cBhvr>
                                        <p:cTn id="33"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38" presetClass="entr" presetSubtype="0" accel="50000" fill="hold" nodeType="clickEffect">
                                  <p:stCondLst>
                                    <p:cond delay="0"/>
                                  </p:stCondLst>
                                  <p:iterate type="lt">
                                    <p:tmPct val="50000"/>
                                  </p:iterate>
                                  <p:childTnLst>
                                    <p:set>
                                      <p:cBhvr>
                                        <p:cTn id="40" dur="1" fill="hold">
                                          <p:stCondLst>
                                            <p:cond delay="0"/>
                                          </p:stCondLst>
                                        </p:cTn>
                                        <p:tgtEl>
                                          <p:spTgt spid="8">
                                            <p:txEl>
                                              <p:pRg st="2" end="2"/>
                                            </p:txEl>
                                          </p:spTgt>
                                        </p:tgtEl>
                                        <p:attrNameLst>
                                          <p:attrName>style.visibility</p:attrName>
                                        </p:attrNameLst>
                                      </p:cBhvr>
                                      <p:to>
                                        <p:strVal val="visible"/>
                                      </p:to>
                                    </p:set>
                                    <p:set>
                                      <p:cBhvr>
                                        <p:cTn id="41" dur="455" fill="hold">
                                          <p:stCondLst>
                                            <p:cond delay="0"/>
                                          </p:stCondLst>
                                        </p:cTn>
                                        <p:tgtEl>
                                          <p:spTgt spid="8">
                                            <p:txEl>
                                              <p:pRg st="2" end="2"/>
                                            </p:txEl>
                                          </p:spTgt>
                                        </p:tgtEl>
                                        <p:attrNameLst>
                                          <p:attrName>style.rotation</p:attrName>
                                        </p:attrNameLst>
                                      </p:cBhvr>
                                      <p:to>
                                        <p:strVal val="-45.0"/>
                                      </p:to>
                                    </p:set>
                                    <p:anim calcmode="lin" valueType="num">
                                      <p:cBhvr>
                                        <p:cTn id="42"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3"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44"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5"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1" presetClass="entr" presetSubtype="8" fill="hold" grpId="0" nodeType="click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heel(8)">
                                      <p:cBhvr>
                                        <p:cTn id="50"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TotalTime>
  <Words>523</Words>
  <Application>Microsoft Office PowerPoint</Application>
  <PresentationFormat>Grand écran</PresentationFormat>
  <Paragraphs>98</Paragraphs>
  <Slides>21</Slides>
  <Notes>21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21</vt:i4>
      </vt:variant>
    </vt:vector>
  </HeadingPairs>
  <TitlesOfParts>
    <vt:vector size="26"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2021-04-27T13:16:17Z</dcterms:created>
  <dcterms:modified xsi:type="dcterms:W3CDTF">2021-05-22T12:15:36Z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