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8" r:id="rId3"/>
    <p:sldId id="257" r:id="rId4"/>
    <p:sldId id="261" r:id="rId5"/>
    <p:sldId id="259" r:id="rId6"/>
    <p:sldId id="260" r:id="rId7"/>
    <p:sldId id="272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1" r:id="rId17"/>
    <p:sldId id="270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vwMJb33Cw0ijcMt2AH5Rg==" hashData="VeInxjp7y/GLUIbNOR6h0n5BmmQv+AoxBh5ywAtnS4TX4aijS+QQfQQ9UrDgHcAQoqrMuLFGmfuvZkcQ2ez6Z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576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4434B0-D0AB-4F6F-A730-06061B95BF38}" type="datetimeFigureOut">
              <a:rPr lang="fr-FR" smtClean="0"/>
              <a:t>22/05/2021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74EF58-B9B8-4AAF-BACF-ABFB2C432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6813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21219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9709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832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98983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00868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14607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57351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3802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8606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394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7456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60974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0600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0623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592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3380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41443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34346-F5BE-4A57-ADFB-2B06C748DBA6}" type="datetime1">
              <a:rPr lang="fr-FR" smtClean="0"/>
              <a:t>22/05/2021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4788459"/>
      </p:ext>
    </p:extLst>
  </p:cSld>
  <p:clrMapOvr>
    <a:masterClrMapping/>
  </p:clrMapOvr>
  <p:transition spd="slow" advTm="13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3CC2B-893A-41D7-A6A5-5EA2C615F800}" type="datetime1">
              <a:rPr lang="fr-FR" smtClean="0"/>
              <a:t>22/05/2021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278361"/>
      </p:ext>
    </p:extLst>
  </p:cSld>
  <p:clrMapOvr>
    <a:masterClrMapping/>
  </p:clrMapOvr>
  <p:transition spd="slow" advTm="13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BC46F-B732-405A-AF30-817533921931}" type="datetime1">
              <a:rPr lang="fr-FR" smtClean="0"/>
              <a:t>22/05/2021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3138721"/>
      </p:ext>
    </p:extLst>
  </p:cSld>
  <p:clrMapOvr>
    <a:masterClrMapping/>
  </p:clrMapOvr>
  <p:transition spd="slow" advTm="13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4806-3ACE-46F3-926A-7375CB0A91D9}" type="datetime1">
              <a:rPr lang="fr-FR" smtClean="0"/>
              <a:t>22/05/2021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1246442"/>
      </p:ext>
    </p:extLst>
  </p:cSld>
  <p:clrMapOvr>
    <a:masterClrMapping/>
  </p:clrMapOvr>
  <p:transition spd="slow" advTm="13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90D6E-38F6-494A-A67A-ABACC7C94BA8}" type="datetime1">
              <a:rPr lang="fr-FR" smtClean="0"/>
              <a:t>22/05/2021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109512"/>
      </p:ext>
    </p:extLst>
  </p:cSld>
  <p:clrMapOvr>
    <a:masterClrMapping/>
  </p:clrMapOvr>
  <p:transition spd="slow" advTm="13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F7FBA-E0D5-4544-A5C2-E01CBA21AFF0}" type="datetime1">
              <a:rPr lang="fr-FR" smtClean="0"/>
              <a:t>22/05/2021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0160678"/>
      </p:ext>
    </p:extLst>
  </p:cSld>
  <p:clrMapOvr>
    <a:masterClrMapping/>
  </p:clrMapOvr>
  <p:transition spd="slow" advTm="13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B1E2A-43F2-4014-982B-1315B12D86E3}" type="datetime1">
              <a:rPr lang="fr-FR" smtClean="0"/>
              <a:t>22/05/2021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7069055"/>
      </p:ext>
    </p:extLst>
  </p:cSld>
  <p:clrMapOvr>
    <a:masterClrMapping/>
  </p:clrMapOvr>
  <p:transition spd="slow" advTm="13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C3B5B-6B0D-41AC-B205-1992ABE115C8}" type="datetime1">
              <a:rPr lang="fr-FR" smtClean="0"/>
              <a:t>22/05/2021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9274443"/>
      </p:ext>
    </p:extLst>
  </p:cSld>
  <p:clrMapOvr>
    <a:masterClrMapping/>
  </p:clrMapOvr>
  <p:transition spd="slow" advTm="13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27954-4EC8-4A6B-A58D-D95C317906EE}" type="datetime1">
              <a:rPr lang="fr-FR" smtClean="0"/>
              <a:t>22/05/2021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598000"/>
      </p:ext>
    </p:extLst>
  </p:cSld>
  <p:clrMapOvr>
    <a:masterClrMapping/>
  </p:clrMapOvr>
  <p:transition spd="slow" advTm="13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D6349-FE74-41E4-BD00-378912F34822}" type="datetime1">
              <a:rPr lang="fr-FR" smtClean="0"/>
              <a:t>22/05/2021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344246"/>
      </p:ext>
    </p:extLst>
  </p:cSld>
  <p:clrMapOvr>
    <a:masterClrMapping/>
  </p:clrMapOvr>
  <p:transition spd="slow" advTm="13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7245A-0598-4E8C-B373-5338A429B2A9}" type="datetime1">
              <a:rPr lang="fr-FR" smtClean="0"/>
              <a:t>22/05/2021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307822"/>
      </p:ext>
    </p:extLst>
  </p:cSld>
  <p:clrMapOvr>
    <a:masterClrMapping/>
  </p:clrMapOvr>
  <p:transition spd="slow" advTm="13000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0000">
              <a:schemeClr val="tx1"/>
            </a:gs>
            <a:gs pos="78000">
              <a:schemeClr val="accent6">
                <a:lumMod val="75000"/>
              </a:schemeClr>
            </a:gs>
            <a:gs pos="44000">
              <a:schemeClr val="tx1"/>
            </a:gs>
            <a:gs pos="81000">
              <a:srgbClr val="FFC000"/>
            </a:gs>
            <a:gs pos="87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A929-B87A-4EAE-AD86-623FE1A7E215}" type="datetime1">
              <a:rPr lang="fr-FR" smtClean="0"/>
              <a:t>22/05/2021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66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3000">
    <p:wedge/>
  </p:transition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1614" y="642158"/>
            <a:ext cx="9908771" cy="5573684"/>
          </a:xfrm>
          <a:prstGeom prst="ellipse">
            <a:avLst/>
          </a:prstGeom>
          <a:ln w="190500" cap="rnd">
            <a:solidFill>
              <a:srgbClr val="C000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2332793" y="2828835"/>
            <a:ext cx="7526419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Sexy ou </a:t>
            </a:r>
            <a:r>
              <a:rPr lang="fr-FR" sz="7200" b="1" spc="50" dirty="0" smtClean="0">
                <a:ln w="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pas en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Ariège N°1</a:t>
            </a:r>
            <a:endParaRPr lang="fr-FR" sz="7200" b="1" cap="none" spc="50" dirty="0">
              <a:ln w="0">
                <a:solidFill>
                  <a:schemeClr val="bg1"/>
                </a:solidFill>
              </a:ln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566009"/>
      </p:ext>
    </p:extLst>
  </p:cSld>
  <p:clrMapOvr>
    <a:masterClrMapping/>
  </p:clrMapOvr>
  <p:transition spd="slow" advTm="13000">
    <p:wedge/>
    <p:sndAc>
      <p:stSnd loop="1">
        <p:snd r:embed="rId3" name="Enio morricon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9680" y="400049"/>
            <a:ext cx="9692640" cy="605790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48379621"/>
      </p:ext>
    </p:extLst>
  </p:cSld>
  <p:clrMapOvr>
    <a:masterClrMapping/>
  </p:clrMapOvr>
  <p:transition spd="slow" advTm="13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35" b="10696"/>
          <a:stretch/>
        </p:blipFill>
        <p:spPr>
          <a:xfrm>
            <a:off x="3493293" y="613176"/>
            <a:ext cx="5205413" cy="565799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33529972"/>
      </p:ext>
    </p:extLst>
  </p:cSld>
  <p:clrMapOvr>
    <a:masterClrMapping/>
  </p:clrMapOvr>
  <p:transition spd="slow" advTm="13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83026" y="957735"/>
            <a:ext cx="8825948" cy="49425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39193138"/>
      </p:ext>
    </p:extLst>
  </p:cSld>
  <p:clrMapOvr>
    <a:masterClrMapping/>
  </p:clrMapOvr>
  <p:transition spd="slow" advTm="13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3" y="0"/>
            <a:ext cx="12082273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06138" y="503583"/>
            <a:ext cx="8131775" cy="585276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43937821"/>
      </p:ext>
    </p:extLst>
  </p:cSld>
  <p:clrMapOvr>
    <a:masterClrMapping/>
  </p:clrMapOvr>
  <p:transition spd="slow" advTm="13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272748" y="1443841"/>
            <a:ext cx="764650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  <a:latin typeface="Broadway" panose="04040905080B02020502" pitchFamily="82" charset="0"/>
              </a:rPr>
              <a:t>C'est vraiment bien ce que vous faites ! Ouvrir ce type de commerce à Pamiers… ça manquait ! » Et voilà le vide comblé. Cette adolescente, 18 ans à peine, repart avec ses boules de Geisha.</a:t>
            </a:r>
          </a:p>
        </p:txBody>
      </p:sp>
    </p:spTree>
    <p:extLst>
      <p:ext uri="{BB962C8B-B14F-4D97-AF65-F5344CB8AC3E}">
        <p14:creationId xmlns:p14="http://schemas.microsoft.com/office/powerpoint/2010/main" val="1236569080"/>
      </p:ext>
    </p:extLst>
  </p:cSld>
  <p:clrMapOvr>
    <a:masterClrMapping/>
  </p:clrMapOvr>
  <p:transition spd="slow" advTm="13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76869" y="576262"/>
            <a:ext cx="4638261" cy="57054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20663540"/>
      </p:ext>
    </p:extLst>
  </p:cSld>
  <p:clrMapOvr>
    <a:masterClrMapping/>
  </p:clrMapOvr>
  <p:transition spd="slow" advTm="13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696817" y="1166842"/>
            <a:ext cx="679836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dirty="0">
                <a:solidFill>
                  <a:schemeClr val="bg1"/>
                </a:solidFill>
                <a:latin typeface="Broadway" panose="04040905080B02020502" pitchFamily="82" charset="0"/>
              </a:rPr>
              <a:t>Eh ! oui, la nouvelle va en surprendre plus d'un… À une encablure de l'église Notre-Dame-du-Camp, au 4, rue Lakanal (ça ne s'invente pas), une boutique de jouets sexuels vient d'ouvrir. </a:t>
            </a:r>
          </a:p>
        </p:txBody>
      </p:sp>
    </p:spTree>
    <p:extLst>
      <p:ext uri="{BB962C8B-B14F-4D97-AF65-F5344CB8AC3E}">
        <p14:creationId xmlns:p14="http://schemas.microsoft.com/office/powerpoint/2010/main" val="439683582"/>
      </p:ext>
    </p:extLst>
  </p:cSld>
  <p:clrMapOvr>
    <a:masterClrMapping/>
  </p:clrMapOvr>
  <p:transition spd="slow" advTm="13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40577" y="1104698"/>
            <a:ext cx="8910845" cy="46486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11852963"/>
      </p:ext>
    </p:extLst>
  </p:cSld>
  <p:clrMapOvr>
    <a:masterClrMapping/>
  </p:clrMapOvr>
  <p:transition spd="slow" advTm="13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48000" y="889843"/>
            <a:ext cx="6096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  <a:latin typeface="Broadway" panose="04040905080B02020502" pitchFamily="82" charset="0"/>
              </a:rPr>
              <a:t>À l'extérieur, la devanture est discrète, pas de signes ostentatoires, ni d'ex-voto dédié à la gloire de Rocco </a:t>
            </a:r>
            <a:r>
              <a:rPr lang="fr-FR" sz="3600" b="1" dirty="0" err="1">
                <a:solidFill>
                  <a:schemeClr val="bg1"/>
                </a:solidFill>
                <a:latin typeface="Broadway" panose="04040905080B02020502" pitchFamily="82" charset="0"/>
              </a:rPr>
              <a:t>Sifredi</a:t>
            </a:r>
            <a:r>
              <a:rPr lang="fr-FR" sz="3600" b="1" dirty="0">
                <a:solidFill>
                  <a:schemeClr val="bg1"/>
                </a:solidFill>
                <a:latin typeface="Broadway" panose="04040905080B02020502" pitchFamily="82" charset="0"/>
              </a:rPr>
              <a:t>, qui est au sexe ce que la lampe à iode est aux longues portées.</a:t>
            </a:r>
          </a:p>
        </p:txBody>
      </p:sp>
    </p:spTree>
    <p:extLst>
      <p:ext uri="{BB962C8B-B14F-4D97-AF65-F5344CB8AC3E}">
        <p14:creationId xmlns:p14="http://schemas.microsoft.com/office/powerpoint/2010/main" val="1993063051"/>
      </p:ext>
    </p:extLst>
  </p:cSld>
  <p:clrMapOvr>
    <a:masterClrMapping/>
  </p:clrMapOvr>
  <p:transition spd="slow" advTm="13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4745" y="967410"/>
            <a:ext cx="8797482" cy="49541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61502517"/>
      </p:ext>
    </p:extLst>
  </p:cSld>
  <p:clrMapOvr>
    <a:masterClrMapping/>
  </p:clrMapOvr>
  <p:transition spd="slow" advTm="13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286000" y="1443841"/>
            <a:ext cx="7620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dirty="0">
                <a:solidFill>
                  <a:schemeClr val="bg1"/>
                </a:solidFill>
                <a:latin typeface="Broadway" panose="04040905080B02020502" pitchFamily="82" charset="0"/>
              </a:rPr>
              <a:t> Non, en vérité, le regard est juste attiré par un énigmatique « BDS Toy » qui s'étire avec langueur sur la vitrine. Entendez « boutique de jouets sexuels », autrement dit un sex-shop.</a:t>
            </a:r>
          </a:p>
        </p:txBody>
      </p:sp>
    </p:spTree>
    <p:extLst>
      <p:ext uri="{BB962C8B-B14F-4D97-AF65-F5344CB8AC3E}">
        <p14:creationId xmlns:p14="http://schemas.microsoft.com/office/powerpoint/2010/main" val="2736592446"/>
      </p:ext>
    </p:extLst>
  </p:cSld>
  <p:clrMapOvr>
    <a:masterClrMapping/>
  </p:clrMapOvr>
  <p:transition spd="slow" advTm="13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217" r="-269"/>
          <a:stretch/>
        </p:blipFill>
        <p:spPr>
          <a:xfrm>
            <a:off x="3428392" y="551146"/>
            <a:ext cx="5335215" cy="58052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44831769"/>
      </p:ext>
    </p:extLst>
  </p:cSld>
  <p:clrMapOvr>
    <a:masterClrMapping/>
  </p:clrMapOvr>
  <p:transition spd="slow" advTm="13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48000" y="1997839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  <a:latin typeface="Broadway" panose="04040905080B02020502" pitchFamily="82" charset="0"/>
              </a:rPr>
              <a:t>Une petite révolution en Ariège puisque c'est la seule boutique de ce genre dans le département.</a:t>
            </a:r>
          </a:p>
        </p:txBody>
      </p:sp>
    </p:spTree>
    <p:extLst>
      <p:ext uri="{BB962C8B-B14F-4D97-AF65-F5344CB8AC3E}">
        <p14:creationId xmlns:p14="http://schemas.microsoft.com/office/powerpoint/2010/main" val="3488971857"/>
      </p:ext>
    </p:extLst>
  </p:cSld>
  <p:clrMapOvr>
    <a:masterClrMapping/>
  </p:clrMapOvr>
  <p:transition spd="slow" advTm="13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69636" y="471932"/>
            <a:ext cx="4430354" cy="58844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83020523"/>
      </p:ext>
    </p:extLst>
  </p:cSld>
  <p:clrMapOvr>
    <a:masterClrMapping/>
  </p:clrMapOvr>
  <p:transition spd="slow" advTm="13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100469" y="1166842"/>
            <a:ext cx="799106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  <a:latin typeface="Broadway" panose="04040905080B02020502" pitchFamily="82" charset="0"/>
              </a:rPr>
              <a:t>Un véritable coup d'État mené par une jeune et jolie Appaméenne, Béatrice </a:t>
            </a:r>
            <a:r>
              <a:rPr lang="fr-FR" sz="3600" b="1" dirty="0" err="1">
                <a:solidFill>
                  <a:schemeClr val="bg1"/>
                </a:solidFill>
                <a:latin typeface="Broadway" panose="04040905080B02020502" pitchFamily="82" charset="0"/>
              </a:rPr>
              <a:t>Pujol</a:t>
            </a:r>
            <a:r>
              <a:rPr lang="fr-FR" sz="3600" b="1" dirty="0">
                <a:solidFill>
                  <a:schemeClr val="bg1"/>
                </a:solidFill>
                <a:latin typeface="Broadway" panose="04040905080B02020502" pitchFamily="82" charset="0"/>
              </a:rPr>
              <a:t>, menue brunette qui n'a pas froid aux yeux et qui, depuis la mi-décembre, a décidé d'investir un marché resté vierge depuis quinze ans.</a:t>
            </a:r>
          </a:p>
        </p:txBody>
      </p:sp>
    </p:spTree>
    <p:extLst>
      <p:ext uri="{BB962C8B-B14F-4D97-AF65-F5344CB8AC3E}">
        <p14:creationId xmlns:p14="http://schemas.microsoft.com/office/powerpoint/2010/main" val="3671244839"/>
      </p:ext>
    </p:extLst>
  </p:cSld>
  <p:clrMapOvr>
    <a:masterClrMapping/>
  </p:clrMapOvr>
  <p:transition spd="slow" advTm="13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1614" y="642158"/>
            <a:ext cx="9908771" cy="5573684"/>
          </a:xfrm>
          <a:prstGeom prst="ellipse">
            <a:avLst/>
          </a:prstGeom>
          <a:ln w="190500" cap="rnd">
            <a:solidFill>
              <a:srgbClr val="C000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2455781" y="1756486"/>
            <a:ext cx="7526419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Sexy ou pas </a:t>
            </a:r>
            <a:r>
              <a:rPr lang="fr-FR" sz="7200" b="1" spc="50" dirty="0" smtClean="0">
                <a:ln w="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en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Ariège</a:t>
            </a:r>
            <a:endParaRPr lang="fr-FR" sz="7200" b="1" cap="none" spc="50" dirty="0">
              <a:ln w="0">
                <a:solidFill>
                  <a:schemeClr val="bg1"/>
                </a:solidFill>
              </a:ln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3332893"/>
      </p:ext>
    </p:extLst>
  </p:cSld>
  <p:clrMapOvr>
    <a:masterClrMapping/>
  </p:clrMapOvr>
  <p:transition spd="slow" advTm="13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329</Words>
  <Application>Microsoft Office PowerPoint</Application>
  <PresentationFormat>Grand écran</PresentationFormat>
  <Paragraphs>79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2021-04-27T13:16:17Z</dcterms:created>
  <dcterms:modified xsi:type="dcterms:W3CDTF">2021-05-22T09:20:16Z</dcterms:modified>
</cp:coreProperties>
</file>