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75" r:id="rId11"/>
    <p:sldId id="265" r:id="rId12"/>
    <p:sldId id="270" r:id="rId13"/>
    <p:sldId id="266" r:id="rId14"/>
    <p:sldId id="267" r:id="rId15"/>
    <p:sldId id="268" r:id="rId16"/>
    <p:sldId id="269" r:id="rId17"/>
    <p:sldId id="278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UoX8sT2uSFcOr3eWbn+7Q==" hashData="cpvFzG4THHb2bfXm4ViqkpIya6yWhGNYBoIryjBMPpDaZi0uWaUqUpB6EHUlosFNe4HoyKHI4SsWD4xAM7AON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83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294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54DB6A-8232-41AA-AA3F-70500A7BDDE6}" type="datetimeFigureOut">
              <a:rPr lang="fr-FR" smtClean="0"/>
              <a:t>11/12/2020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0E4B19-167C-4504-9D21-58B26D9520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00949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0E4B19-167C-4504-9D21-58B26D952064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15199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0E4B19-167C-4504-9D21-58B26D952064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413584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0E4B19-167C-4504-9D21-58B26D952064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28032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0E4B19-167C-4504-9D21-58B26D952064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606503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0E4B19-167C-4504-9D21-58B26D952064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182759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0E4B19-167C-4504-9D21-58B26D952064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615151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0E4B19-167C-4504-9D21-58B26D952064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228686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0E4B19-167C-4504-9D21-58B26D952064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005465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0E4B19-167C-4504-9D21-58B26D952064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715142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0E4B19-167C-4504-9D21-58B26D952064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573314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0E4B19-167C-4504-9D21-58B26D952064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234425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0E4B19-167C-4504-9D21-58B26D952064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183287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0E4B19-167C-4504-9D21-58B26D952064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495319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0E4B19-167C-4504-9D21-58B26D952064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166420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0E4B19-167C-4504-9D21-58B26D952064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597801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0E4B19-167C-4504-9D21-58B26D952064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103395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0E4B19-167C-4504-9D21-58B26D952064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49159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9A77E-778B-4676-BFB6-AFEEB2C250D2}" type="datetime1">
              <a:rPr lang="fr-FR" smtClean="0"/>
              <a:t>11/12/2020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9A4E9-D1D9-4139-957C-32CB10B0A7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46231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9A8DAF-F4B2-424C-9A96-18335C760965}" type="datetime1">
              <a:rPr lang="fr-FR" smtClean="0"/>
              <a:t>11/12/2020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9A4E9-D1D9-4139-957C-32CB10B0A7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78353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88FB33-FBF0-4867-91DB-3AA2E09BEC7B}" type="datetime1">
              <a:rPr lang="fr-FR" smtClean="0"/>
              <a:t>11/12/2020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9A4E9-D1D9-4139-957C-32CB10B0A7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3838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427A4-F60F-49F5-A49D-D5C6ED22A8E2}" type="datetime1">
              <a:rPr lang="fr-FR" smtClean="0"/>
              <a:t>11/12/2020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9A4E9-D1D9-4139-957C-32CB10B0A7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73415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36319-BB8A-4540-A459-1AEC63CBF7A1}" type="datetime1">
              <a:rPr lang="fr-FR" smtClean="0"/>
              <a:t>11/12/2020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9A4E9-D1D9-4139-957C-32CB10B0A7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2564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7C275-21CB-4A2B-9D64-43E04A37A462}" type="datetime1">
              <a:rPr lang="fr-FR" smtClean="0"/>
              <a:t>11/12/2020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9A4E9-D1D9-4139-957C-32CB10B0A7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7259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8374C5-4C19-477F-ADD0-3138C802531E}" type="datetime1">
              <a:rPr lang="fr-FR" smtClean="0"/>
              <a:t>11/12/2020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9A4E9-D1D9-4139-957C-32CB10B0A7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7795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32747-A3D6-4AA3-A1CF-0AF1A2B43E2C}" type="datetime1">
              <a:rPr lang="fr-FR" smtClean="0"/>
              <a:t>11/12/2020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9A4E9-D1D9-4139-957C-32CB10B0A7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92125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F109B-FB12-4FE9-A977-EB071148BBC6}" type="datetime1">
              <a:rPr lang="fr-FR" smtClean="0"/>
              <a:t>11/12/2020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9A4E9-D1D9-4139-957C-32CB10B0A7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12732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FAC487-D18F-471B-A347-E2835DA5C39A}" type="datetime1">
              <a:rPr lang="fr-FR" smtClean="0"/>
              <a:t>11/12/2020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9A4E9-D1D9-4139-957C-32CB10B0A7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8854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694F9A-D853-413E-BBBD-D48BEEA5B904}" type="datetime1">
              <a:rPr lang="fr-FR" smtClean="0"/>
              <a:t>11/12/2020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9A4E9-D1D9-4139-957C-32CB10B0A7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55931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1000">
        <p:wedge/>
      </p:transition>
    </mc:Choice>
    <mc:Fallback>
      <p:transition spd="slow" advTm="11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81945A-0657-4E1D-A123-04A4FE3E5D9D}" type="datetime1">
              <a:rPr lang="fr-FR" smtClean="0"/>
              <a:t>11/12/2020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89A4E9-D1D9-4139-957C-32CB10B0A7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605183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Requires="p14">
      <p:transition spd="slow" p14:dur="3500" advTm="11000">
        <p:wedge/>
      </p:transition>
    </mc:Choice>
    <mc:Fallback>
      <p:transition spd="slow" advTm="11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72440" y="411480"/>
            <a:ext cx="11247120" cy="6035040"/>
          </a:xfrm>
          <a:prstGeom prst="rect">
            <a:avLst/>
          </a:prstGeom>
          <a:noFill/>
          <a:ln w="3810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7EEED-F23C-4F11-A86D-0A5A23169420}" type="datetime1">
              <a:rPr lang="fr-FR" sz="1800" b="1" smtClean="0">
                <a:latin typeface="Magneto" panose="04030805050802020D02" pitchFamily="82" charset="0"/>
              </a:rPr>
              <a:t>11/12/2020</a:t>
            </a:fld>
            <a:endParaRPr lang="fr-FR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8197" y="3084095"/>
            <a:ext cx="5285690" cy="3139712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09162" y="574584"/>
            <a:ext cx="5724640" cy="3810330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9A4E9-D1D9-4139-957C-32CB10B0A781}" type="slidenum">
              <a:rPr lang="fr-FR" sz="1800" b="1" smtClean="0">
                <a:latin typeface="Magneto" panose="04030805050802020D02" pitchFamily="82" charset="0"/>
              </a:rPr>
              <a:t>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882620" y="2644170"/>
            <a:ext cx="6426759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R</a:t>
            </a:r>
            <a:r>
              <a:rPr lang="fr-FR" sz="96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éflexion</a:t>
            </a:r>
            <a:endParaRPr lang="fr-FR" sz="9600" b="1" dirty="0">
              <a:ln>
                <a:solidFill>
                  <a:schemeClr val="bg1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58930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1000">
        <p:wedge/>
        <p:sndAc>
          <p:stSnd loop="1">
            <p:snd r:embed="rId3" name="ADMIRE CE JOUR gezongen.wav"/>
          </p:stSnd>
        </p:sndAc>
      </p:transition>
    </mc:Choice>
    <mc:Fallback>
      <p:transition spd="slow" advTm="11000">
        <p:wedge/>
        <p:sndAc>
          <p:stSnd loop="1">
            <p:snd r:embed="rId3" name="ADMIRE CE JOUR gezonge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72440" y="411480"/>
            <a:ext cx="11247120" cy="6035040"/>
          </a:xfrm>
          <a:prstGeom prst="rect">
            <a:avLst/>
          </a:prstGeom>
          <a:noFill/>
          <a:ln w="3810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7EEED-F23C-4F11-A86D-0A5A23169420}" type="datetime1">
              <a:rPr lang="fr-FR" sz="1800" b="1" smtClean="0">
                <a:latin typeface="Magneto" panose="04030805050802020D02" pitchFamily="82" charset="0"/>
              </a:rPr>
              <a:t>11/12/2020</a:t>
            </a:fld>
            <a:endParaRPr lang="fr-FR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9A4E9-D1D9-4139-957C-32CB10B0A781}" type="slidenum">
              <a:rPr lang="fr-FR" sz="1800" b="1" smtClean="0">
                <a:latin typeface="Magneto" panose="04030805050802020D02" pitchFamily="82" charset="0"/>
              </a:rPr>
              <a:t>2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975321" y="2967335"/>
            <a:ext cx="824135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0">
                  <a:solidFill>
                    <a:srgbClr val="FFFF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Oh le tout électrique</a:t>
            </a:r>
            <a:endParaRPr lang="fr-FR" sz="5400" b="1" cap="none" spc="0" dirty="0">
              <a:ln w="0">
                <a:solidFill>
                  <a:srgbClr val="FFFF00"/>
                </a:solidFill>
              </a:ln>
              <a:solidFill>
                <a:schemeClr val="tx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3774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72440" y="411480"/>
            <a:ext cx="11247120" cy="6035040"/>
          </a:xfrm>
          <a:prstGeom prst="rect">
            <a:avLst/>
          </a:prstGeom>
          <a:noFill/>
          <a:ln w="3810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7EEED-F23C-4F11-A86D-0A5A23169420}" type="datetime1">
              <a:rPr lang="fr-FR" sz="1800" b="1" smtClean="0">
                <a:latin typeface="Magneto" panose="04030805050802020D02" pitchFamily="82" charset="0"/>
              </a:rPr>
              <a:t>11/12/2020</a:t>
            </a:fld>
            <a:endParaRPr lang="fr-FR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9A4E9-D1D9-4139-957C-32CB10B0A781}" type="slidenum">
              <a:rPr lang="fr-FR" sz="1800" b="1" smtClean="0">
                <a:latin typeface="Magneto" panose="04030805050802020D02" pitchFamily="82" charset="0"/>
              </a:rPr>
              <a:t>3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863911" y="2570341"/>
            <a:ext cx="8464177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ln>
                  <a:solidFill>
                    <a:srgbClr val="FFFF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C’est </a:t>
            </a:r>
            <a:r>
              <a:rPr lang="fr-FR" sz="5400" b="1" dirty="0">
                <a:ln>
                  <a:solidFill>
                    <a:srgbClr val="FFFF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beau le </a:t>
            </a:r>
            <a:r>
              <a:rPr lang="fr-FR" sz="5400" b="1" dirty="0" smtClean="0">
                <a:ln>
                  <a:solidFill>
                    <a:srgbClr val="FFFF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progrès</a:t>
            </a:r>
          </a:p>
          <a:p>
            <a:r>
              <a:rPr lang="fr-FR" sz="5400" b="1" dirty="0" smtClean="0">
                <a:ln>
                  <a:solidFill>
                    <a:srgbClr val="FFFF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5400" b="1" dirty="0">
                <a:ln>
                  <a:solidFill>
                    <a:srgbClr val="FFFF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et le tout électrique !</a:t>
            </a:r>
          </a:p>
        </p:txBody>
      </p:sp>
    </p:spTree>
    <p:extLst>
      <p:ext uri="{BB962C8B-B14F-4D97-AF65-F5344CB8AC3E}">
        <p14:creationId xmlns:p14="http://schemas.microsoft.com/office/powerpoint/2010/main" val="28245952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72440" y="411480"/>
            <a:ext cx="11247120" cy="6035040"/>
          </a:xfrm>
          <a:prstGeom prst="rect">
            <a:avLst/>
          </a:prstGeom>
          <a:noFill/>
          <a:ln w="3810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7EEED-F23C-4F11-A86D-0A5A23169420}" type="datetime1">
              <a:rPr lang="fr-FR" sz="1800" b="1" smtClean="0">
                <a:latin typeface="Magneto" panose="04030805050802020D02" pitchFamily="82" charset="0"/>
              </a:rPr>
              <a:t>11/12/2020</a:t>
            </a:fld>
            <a:endParaRPr lang="fr-FR" b="1" dirty="0">
              <a:latin typeface="Magneto" panose="04030805050802020D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3"/>
          <a:srcRect l="7468" t="-479" b="-1"/>
          <a:stretch/>
        </p:blipFill>
        <p:spPr>
          <a:xfrm>
            <a:off x="668500" y="3129668"/>
            <a:ext cx="5288201" cy="3139161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96951" y="640472"/>
            <a:ext cx="5726549" cy="381075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9A4E9-D1D9-4139-957C-32CB10B0A781}" type="slidenum">
              <a:rPr lang="fr-FR" sz="1800" b="1" smtClean="0">
                <a:latin typeface="Magneto" panose="04030805050802020D02" pitchFamily="82" charset="0"/>
              </a:rPr>
              <a:t>4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27758" y="2252505"/>
            <a:ext cx="10336484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>
                <a:ln>
                  <a:solidFill>
                    <a:schemeClr val="bg1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Encore envie d'acheter </a:t>
            </a:r>
            <a:r>
              <a:rPr lang="fr-FR" sz="54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une</a:t>
            </a:r>
          </a:p>
          <a:p>
            <a:r>
              <a:rPr lang="fr-FR" sz="5400" b="1" dirty="0">
                <a:ln>
                  <a:solidFill>
                    <a:schemeClr val="bg1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54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</a:t>
            </a:r>
            <a:r>
              <a:rPr lang="fr-FR" sz="5400" b="1" dirty="0">
                <a:ln>
                  <a:solidFill>
                    <a:schemeClr val="bg1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Tesla ou une zoé ?</a:t>
            </a:r>
          </a:p>
        </p:txBody>
      </p:sp>
    </p:spTree>
    <p:extLst>
      <p:ext uri="{BB962C8B-B14F-4D97-AF65-F5344CB8AC3E}">
        <p14:creationId xmlns:p14="http://schemas.microsoft.com/office/powerpoint/2010/main" val="3062038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72440" y="411480"/>
            <a:ext cx="11247120" cy="6035040"/>
          </a:xfrm>
          <a:prstGeom prst="rect">
            <a:avLst/>
          </a:prstGeom>
          <a:noFill/>
          <a:ln w="3810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7EEED-F23C-4F11-A86D-0A5A23169420}" type="datetime1">
              <a:rPr lang="fr-FR" sz="1800" b="1" smtClean="0">
                <a:latin typeface="Magneto" panose="04030805050802020D02" pitchFamily="82" charset="0"/>
              </a:rPr>
              <a:t>11/12/2020</a:t>
            </a:fld>
            <a:endParaRPr lang="fr-FR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9A4E9-D1D9-4139-957C-32CB10B0A781}" type="slidenum">
              <a:rPr lang="fr-FR" sz="1800" b="1" smtClean="0">
                <a:latin typeface="Magneto" panose="04030805050802020D02" pitchFamily="82" charset="0"/>
              </a:rPr>
              <a:t>5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188244" y="1260257"/>
            <a:ext cx="9815512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>
                <a:ln>
                  <a:solidFill>
                    <a:srgbClr val="FFFF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Une situation à laquelle tu n’avais pas pensé. </a:t>
            </a:r>
          </a:p>
          <a:p>
            <a:endParaRPr lang="fr-FR" sz="5400" b="1" dirty="0">
              <a:ln>
                <a:solidFill>
                  <a:srgbClr val="FFFF00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5400" b="1" dirty="0">
                <a:ln>
                  <a:solidFill>
                    <a:srgbClr val="FFFF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La neige et les voitures électriques !!! ??</a:t>
            </a:r>
          </a:p>
        </p:txBody>
      </p:sp>
    </p:spTree>
    <p:extLst>
      <p:ext uri="{BB962C8B-B14F-4D97-AF65-F5344CB8AC3E}">
        <p14:creationId xmlns:p14="http://schemas.microsoft.com/office/powerpoint/2010/main" val="94623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72440" y="411480"/>
            <a:ext cx="11247120" cy="6035040"/>
          </a:xfrm>
          <a:prstGeom prst="rect">
            <a:avLst/>
          </a:prstGeom>
          <a:noFill/>
          <a:ln w="3810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7EEED-F23C-4F11-A86D-0A5A23169420}" type="datetime1">
              <a:rPr lang="fr-FR" sz="1800" b="1" smtClean="0">
                <a:latin typeface="Magneto" panose="04030805050802020D02" pitchFamily="82" charset="0"/>
              </a:rPr>
              <a:t>11/12/2020</a:t>
            </a:fld>
            <a:endParaRPr lang="fr-FR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9A4E9-D1D9-4139-957C-32CB10B0A781}" type="slidenum">
              <a:rPr lang="fr-FR" sz="1800" b="1" smtClean="0">
                <a:latin typeface="Magneto" panose="04030805050802020D02" pitchFamily="82" charset="0"/>
              </a:rPr>
              <a:t>6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1625" y="622473"/>
            <a:ext cx="9038794" cy="56068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011806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72440" y="411480"/>
            <a:ext cx="11247120" cy="6035040"/>
          </a:xfrm>
          <a:prstGeom prst="rect">
            <a:avLst/>
          </a:prstGeom>
          <a:noFill/>
          <a:ln w="3810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7EEED-F23C-4F11-A86D-0A5A23169420}" type="datetime1">
              <a:rPr lang="fr-FR" sz="1800" b="1" smtClean="0">
                <a:latin typeface="Magneto" panose="04030805050802020D02" pitchFamily="82" charset="0"/>
              </a:rPr>
              <a:t>11/12/2020</a:t>
            </a:fld>
            <a:endParaRPr lang="fr-FR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9A4E9-D1D9-4139-957C-32CB10B0A781}" type="slidenum">
              <a:rPr lang="fr-FR" sz="1800" b="1" smtClean="0">
                <a:latin typeface="Magneto" panose="04030805050802020D02" pitchFamily="82" charset="0"/>
              </a:rPr>
              <a:t>7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95033" y="2767280"/>
            <a:ext cx="9401933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000" b="1" dirty="0">
                <a:ln>
                  <a:solidFill>
                    <a:srgbClr val="FFFF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Y a-t-on pensé ?</a:t>
            </a:r>
          </a:p>
        </p:txBody>
      </p:sp>
    </p:spTree>
    <p:extLst>
      <p:ext uri="{BB962C8B-B14F-4D97-AF65-F5344CB8AC3E}">
        <p14:creationId xmlns:p14="http://schemas.microsoft.com/office/powerpoint/2010/main" val="28726136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72440" y="411480"/>
            <a:ext cx="11247120" cy="6035040"/>
          </a:xfrm>
          <a:prstGeom prst="rect">
            <a:avLst/>
          </a:prstGeom>
          <a:noFill/>
          <a:ln w="3810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7EEED-F23C-4F11-A86D-0A5A23169420}" type="datetime1">
              <a:rPr lang="fr-FR" sz="1800" b="1" smtClean="0">
                <a:latin typeface="Magneto" panose="04030805050802020D02" pitchFamily="82" charset="0"/>
              </a:rPr>
              <a:t>11/12/2020</a:t>
            </a:fld>
            <a:endParaRPr lang="fr-FR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9A4E9-D1D9-4139-957C-32CB10B0A781}" type="slidenum">
              <a:rPr lang="fr-FR" sz="1800" b="1" smtClean="0">
                <a:latin typeface="Magneto" panose="04030805050802020D02" pitchFamily="82" charset="0"/>
              </a:rPr>
              <a:t>8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26905" y="2709496"/>
            <a:ext cx="9538189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ln>
                  <a:solidFill>
                    <a:srgbClr val="FFFF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Si </a:t>
            </a:r>
            <a:r>
              <a:rPr lang="fr-FR" sz="5400" b="1" dirty="0">
                <a:ln>
                  <a:solidFill>
                    <a:srgbClr val="FFFF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toutes ces </a:t>
            </a:r>
            <a:r>
              <a:rPr lang="fr-FR" sz="5400" b="1" dirty="0" smtClean="0">
                <a:ln>
                  <a:solidFill>
                    <a:srgbClr val="FFFF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voitures</a:t>
            </a:r>
          </a:p>
          <a:p>
            <a:r>
              <a:rPr lang="fr-FR" sz="5400" b="1" dirty="0" smtClean="0">
                <a:ln>
                  <a:solidFill>
                    <a:srgbClr val="FFFF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5400" b="1" dirty="0">
                <a:ln>
                  <a:solidFill>
                    <a:srgbClr val="FFFF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roulaient à l’électricité </a:t>
            </a:r>
            <a:r>
              <a:rPr lang="fr-FR" dirty="0"/>
              <a:t>...</a:t>
            </a:r>
          </a:p>
        </p:txBody>
      </p:sp>
    </p:spTree>
    <p:extLst>
      <p:ext uri="{BB962C8B-B14F-4D97-AF65-F5344CB8AC3E}">
        <p14:creationId xmlns:p14="http://schemas.microsoft.com/office/powerpoint/2010/main" val="28755467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72440" y="411480"/>
            <a:ext cx="11247120" cy="6035040"/>
          </a:xfrm>
          <a:prstGeom prst="rect">
            <a:avLst/>
          </a:prstGeom>
          <a:noFill/>
          <a:ln w="3810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7EEED-F23C-4F11-A86D-0A5A23169420}" type="datetime1">
              <a:rPr lang="fr-FR" sz="1800" b="1" smtClean="0">
                <a:latin typeface="Magneto" panose="04030805050802020D02" pitchFamily="82" charset="0"/>
              </a:rPr>
              <a:t>11/12/2020</a:t>
            </a:fld>
            <a:endParaRPr lang="fr-FR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9A4E9-D1D9-4139-957C-32CB10B0A781}" type="slidenum">
              <a:rPr lang="fr-FR" sz="1800" b="1" smtClean="0">
                <a:latin typeface="Magneto" panose="04030805050802020D02" pitchFamily="82" charset="0"/>
              </a:rPr>
              <a:t>9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798519" y="309382"/>
            <a:ext cx="10921041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fr-FR" dirty="0"/>
          </a:p>
          <a:p>
            <a:r>
              <a:rPr lang="fr-FR" sz="5400" b="1" dirty="0" smtClean="0">
                <a:ln>
                  <a:solidFill>
                    <a:srgbClr val="FFFF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Trois </a:t>
            </a:r>
            <a:r>
              <a:rPr lang="fr-FR" sz="5400" b="1" dirty="0">
                <a:ln>
                  <a:solidFill>
                    <a:srgbClr val="FFFF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heures d’embouteillages, batteries à plat, on fait comment ? </a:t>
            </a:r>
          </a:p>
          <a:p>
            <a:r>
              <a:rPr lang="fr-FR" sz="5400" b="1" dirty="0">
                <a:ln>
                  <a:solidFill>
                    <a:srgbClr val="FFFF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Sans compter, qu’il n’y a pratiquement pas de chauffage dans un véhicule électrique</a:t>
            </a:r>
            <a:r>
              <a:rPr lang="fr-FR" sz="5400" b="1" dirty="0" smtClean="0">
                <a:ln>
                  <a:solidFill>
                    <a:srgbClr val="FFFF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.</a:t>
            </a:r>
            <a:endParaRPr lang="fr-FR" sz="5400" b="1" dirty="0">
              <a:ln>
                <a:solidFill>
                  <a:srgbClr val="FFFF00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04399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72440" y="411480"/>
            <a:ext cx="11247120" cy="6035040"/>
          </a:xfrm>
          <a:prstGeom prst="rect">
            <a:avLst/>
          </a:prstGeom>
          <a:noFill/>
          <a:ln w="3810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7EEED-F23C-4F11-A86D-0A5A23169420}" type="datetime1">
              <a:rPr lang="fr-FR" sz="1800" b="1" smtClean="0">
                <a:latin typeface="Magneto" panose="04030805050802020D02" pitchFamily="82" charset="0"/>
              </a:rPr>
              <a:t>11/12/2020</a:t>
            </a:fld>
            <a:endParaRPr lang="fr-FR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9A4E9-D1D9-4139-957C-32CB10B0A781}" type="slidenum">
              <a:rPr lang="fr-FR" sz="1800" b="1" smtClean="0">
                <a:latin typeface="Magneto" panose="04030805050802020D02" pitchFamily="82" charset="0"/>
              </a:rPr>
              <a:t>10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722407" y="1720840"/>
            <a:ext cx="8747185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>
                <a:ln>
                  <a:solidFill>
                    <a:srgbClr val="FFFF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Et si vous êtes bloqué sur la route toute la nuit, plus de batterie, plus de chauffage !!!</a:t>
            </a:r>
          </a:p>
        </p:txBody>
      </p:sp>
    </p:spTree>
    <p:extLst>
      <p:ext uri="{BB962C8B-B14F-4D97-AF65-F5344CB8AC3E}">
        <p14:creationId xmlns:p14="http://schemas.microsoft.com/office/powerpoint/2010/main" val="19518359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72440" y="411480"/>
            <a:ext cx="11247120" cy="6035040"/>
          </a:xfrm>
          <a:prstGeom prst="rect">
            <a:avLst/>
          </a:prstGeom>
          <a:noFill/>
          <a:ln w="3810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7EEED-F23C-4F11-A86D-0A5A23169420}" type="datetime1">
              <a:rPr lang="fr-FR" sz="1800" b="1" smtClean="0">
                <a:latin typeface="Magneto" panose="04030805050802020D02" pitchFamily="82" charset="0"/>
              </a:rPr>
              <a:t>11/12/2020</a:t>
            </a:fld>
            <a:endParaRPr lang="fr-FR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9A4E9-D1D9-4139-957C-32CB10B0A781}" type="slidenum">
              <a:rPr lang="fr-FR" sz="1800" b="1" smtClean="0">
                <a:latin typeface="Magneto" panose="04030805050802020D02" pitchFamily="82" charset="0"/>
              </a:rPr>
              <a:t>11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38200" y="1003082"/>
            <a:ext cx="1051560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 smtClean="0">
                <a:ln>
                  <a:solidFill>
                    <a:srgbClr val="FFFF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Vous </a:t>
            </a:r>
            <a:r>
              <a:rPr lang="fr-FR" sz="5400" b="1" dirty="0">
                <a:ln>
                  <a:solidFill>
                    <a:srgbClr val="FFFF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appelez le SAMU pour embarquer femme et enfants !</a:t>
            </a:r>
          </a:p>
          <a:p>
            <a:r>
              <a:rPr lang="fr-FR" sz="5400" b="1" dirty="0">
                <a:ln>
                  <a:solidFill>
                    <a:srgbClr val="FFFF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Ils ne peuvent même pas venir vous secourir puisque tout est bouché </a:t>
            </a:r>
            <a:r>
              <a:rPr lang="fr-FR" sz="5400" b="1" dirty="0" smtClean="0">
                <a:ln>
                  <a:solidFill>
                    <a:srgbClr val="FFFF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!!!!</a:t>
            </a:r>
            <a:endParaRPr lang="fr-FR" sz="5400" b="1" dirty="0">
              <a:ln>
                <a:solidFill>
                  <a:srgbClr val="FFFF00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5277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72440" y="411480"/>
            <a:ext cx="11247120" cy="6035040"/>
          </a:xfrm>
          <a:prstGeom prst="rect">
            <a:avLst/>
          </a:prstGeom>
          <a:noFill/>
          <a:ln w="3810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7EEED-F23C-4F11-A86D-0A5A23169420}" type="datetime1">
              <a:rPr lang="fr-FR" sz="1800" b="1" smtClean="0">
                <a:latin typeface="Magneto" panose="04030805050802020D02" pitchFamily="82" charset="0"/>
              </a:rPr>
              <a:t>11/12/2020</a:t>
            </a:fld>
            <a:endParaRPr lang="fr-FR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9A4E9-D1D9-4139-957C-32CB10B0A781}" type="slidenum">
              <a:rPr lang="fr-FR" sz="1800" b="1" smtClean="0">
                <a:latin typeface="Magneto" panose="04030805050802020D02" pitchFamily="82" charset="0"/>
              </a:rPr>
              <a:t>12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497626" y="2091254"/>
            <a:ext cx="9196748" cy="258532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ln>
                  <a:solidFill>
                    <a:srgbClr val="FFFF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Et </a:t>
            </a:r>
            <a:r>
              <a:rPr lang="fr-FR" sz="5400" b="1" dirty="0">
                <a:ln>
                  <a:solidFill>
                    <a:srgbClr val="FFFF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que quand tout </a:t>
            </a:r>
            <a:r>
              <a:rPr lang="fr-FR" sz="5400" b="1" dirty="0" smtClean="0">
                <a:ln>
                  <a:solidFill>
                    <a:srgbClr val="FFFF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se</a:t>
            </a:r>
          </a:p>
          <a:p>
            <a:r>
              <a:rPr lang="fr-FR" sz="5400" b="1" dirty="0" smtClean="0">
                <a:ln>
                  <a:solidFill>
                    <a:srgbClr val="FFFF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5400" b="1" dirty="0">
                <a:ln>
                  <a:solidFill>
                    <a:srgbClr val="FFFF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débloque plus </a:t>
            </a:r>
            <a:r>
              <a:rPr lang="fr-FR" sz="5400" b="1" dirty="0" smtClean="0">
                <a:ln>
                  <a:solidFill>
                    <a:srgbClr val="FFFF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personne</a:t>
            </a:r>
          </a:p>
          <a:p>
            <a:r>
              <a:rPr lang="fr-FR" sz="5400" b="1" dirty="0">
                <a:ln>
                  <a:solidFill>
                    <a:srgbClr val="FFFF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5400" b="1" dirty="0" smtClean="0">
                <a:ln>
                  <a:solidFill>
                    <a:srgbClr val="FFFF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</a:t>
            </a:r>
            <a:r>
              <a:rPr lang="fr-FR" sz="5400" b="1" dirty="0">
                <a:ln>
                  <a:solidFill>
                    <a:srgbClr val="FFFF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ne peut rouler !</a:t>
            </a:r>
          </a:p>
        </p:txBody>
      </p:sp>
    </p:spTree>
    <p:extLst>
      <p:ext uri="{BB962C8B-B14F-4D97-AF65-F5344CB8AC3E}">
        <p14:creationId xmlns:p14="http://schemas.microsoft.com/office/powerpoint/2010/main" val="19328207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72440" y="411480"/>
            <a:ext cx="11247120" cy="6035040"/>
          </a:xfrm>
          <a:prstGeom prst="rect">
            <a:avLst/>
          </a:prstGeom>
          <a:noFill/>
          <a:ln w="3810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7EEED-F23C-4F11-A86D-0A5A23169420}" type="datetime1">
              <a:rPr lang="fr-FR" sz="1800" b="1" smtClean="0">
                <a:latin typeface="Magneto" panose="04030805050802020D02" pitchFamily="82" charset="0"/>
              </a:rPr>
              <a:t>11/12/2020</a:t>
            </a:fld>
            <a:endParaRPr lang="fr-FR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9A4E9-D1D9-4139-957C-32CB10B0A781}" type="slidenum">
              <a:rPr lang="fr-FR" sz="1800" b="1" smtClean="0">
                <a:latin typeface="Magneto" panose="04030805050802020D02" pitchFamily="82" charset="0"/>
              </a:rPr>
              <a:t>13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84363" y="537210"/>
            <a:ext cx="11035197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>
                <a:ln>
                  <a:solidFill>
                    <a:srgbClr val="FFFF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Comment on recharge les milliers de voitures du bouchon ?</a:t>
            </a:r>
          </a:p>
          <a:p>
            <a:r>
              <a:rPr lang="fr-FR" sz="5400" b="1" dirty="0">
                <a:ln>
                  <a:solidFill>
                    <a:srgbClr val="FFFF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Même problème lors des départs en vacances l'été, avec les centaines de kms de bouchons. </a:t>
            </a:r>
          </a:p>
        </p:txBody>
      </p:sp>
    </p:spTree>
    <p:extLst>
      <p:ext uri="{BB962C8B-B14F-4D97-AF65-F5344CB8AC3E}">
        <p14:creationId xmlns:p14="http://schemas.microsoft.com/office/powerpoint/2010/main" val="35314238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72440" y="411480"/>
            <a:ext cx="11247120" cy="6035040"/>
          </a:xfrm>
          <a:prstGeom prst="rect">
            <a:avLst/>
          </a:prstGeom>
          <a:noFill/>
          <a:ln w="3810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7EEED-F23C-4F11-A86D-0A5A23169420}" type="datetime1">
              <a:rPr lang="fr-FR" sz="1800" b="1" smtClean="0">
                <a:latin typeface="Magneto" panose="04030805050802020D02" pitchFamily="82" charset="0"/>
              </a:rPr>
              <a:t>11/12/2020</a:t>
            </a:fld>
            <a:endParaRPr lang="fr-FR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9A4E9-D1D9-4139-957C-32CB10B0A781}" type="slidenum">
              <a:rPr lang="fr-FR" sz="1800" b="1" smtClean="0">
                <a:latin typeface="Magneto" panose="04030805050802020D02" pitchFamily="82" charset="0"/>
              </a:rPr>
              <a:t>14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34218" y="1260257"/>
            <a:ext cx="9523563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>
                <a:ln>
                  <a:solidFill>
                    <a:srgbClr val="FFFF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Cela en fera des voitures en panne sèche et des bouchons perpétuels. (Mais ça, personne n’en parle !)</a:t>
            </a:r>
          </a:p>
        </p:txBody>
      </p:sp>
    </p:spTree>
    <p:extLst>
      <p:ext uri="{BB962C8B-B14F-4D97-AF65-F5344CB8AC3E}">
        <p14:creationId xmlns:p14="http://schemas.microsoft.com/office/powerpoint/2010/main" val="39110468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72440" y="411480"/>
            <a:ext cx="11247120" cy="6035040"/>
          </a:xfrm>
          <a:prstGeom prst="rect">
            <a:avLst/>
          </a:prstGeom>
          <a:noFill/>
          <a:ln w="3810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7EEED-F23C-4F11-A86D-0A5A23169420}" type="datetime1">
              <a:rPr lang="fr-FR" sz="1800" b="1" smtClean="0">
                <a:latin typeface="Magneto" panose="04030805050802020D02" pitchFamily="82" charset="0"/>
              </a:rPr>
              <a:t>11/12/2020</a:t>
            </a:fld>
            <a:endParaRPr lang="fr-FR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9A4E9-D1D9-4139-957C-32CB10B0A781}" type="slidenum">
              <a:rPr lang="fr-FR" sz="1800" b="1" smtClean="0">
                <a:latin typeface="Magneto" panose="04030805050802020D02" pitchFamily="82" charset="0"/>
              </a:rPr>
              <a:t>15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644770" y="844759"/>
            <a:ext cx="890246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dirty="0">
                <a:ln>
                  <a:solidFill>
                    <a:srgbClr val="FFFF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Encore une preuve que nos gouvernants (« verts tue eux ») ne réfléchissent pas plus loin que le bout de leur nez.</a:t>
            </a:r>
          </a:p>
        </p:txBody>
      </p:sp>
    </p:spTree>
    <p:extLst>
      <p:ext uri="{BB962C8B-B14F-4D97-AF65-F5344CB8AC3E}">
        <p14:creationId xmlns:p14="http://schemas.microsoft.com/office/powerpoint/2010/main" val="2819111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72440" y="411480"/>
            <a:ext cx="11247120" cy="6035040"/>
          </a:xfrm>
          <a:prstGeom prst="rect">
            <a:avLst/>
          </a:prstGeom>
          <a:noFill/>
          <a:ln w="3810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7EEED-F23C-4F11-A86D-0A5A23169420}" type="datetime1">
              <a:rPr lang="fr-FR" sz="1800" b="1" smtClean="0">
                <a:latin typeface="Magneto" panose="04030805050802020D02" pitchFamily="82" charset="0"/>
              </a:rPr>
              <a:t>11/12/2020</a:t>
            </a:fld>
            <a:endParaRPr lang="fr-FR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14246" y="600075"/>
            <a:ext cx="8529903" cy="563564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9A4E9-D1D9-4139-957C-32CB10B0A781}" type="slidenum">
              <a:rPr lang="fr-FR" sz="1800" b="1" smtClean="0">
                <a:latin typeface="Magneto" panose="04030805050802020D02" pitchFamily="82" charset="0"/>
              </a:rPr>
              <a:t>16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740272" y="967869"/>
            <a:ext cx="10979288" cy="48320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 juste une réflexion ! ! </a:t>
            </a:r>
            <a:r>
              <a:rPr lang="fr-FR" sz="44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!</a:t>
            </a:r>
          </a:p>
          <a:p>
            <a:r>
              <a:rPr lang="fr-FR" sz="44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Mais </a:t>
            </a:r>
            <a:r>
              <a:rPr lang="fr-FR" sz="4400" b="1" dirty="0" err="1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Linky</a:t>
            </a:r>
            <a:r>
              <a:rPr lang="fr-FR" sz="44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s’occupera de vous ,</a:t>
            </a:r>
          </a:p>
          <a:p>
            <a:r>
              <a:rPr lang="fr-FR" sz="44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pour vous faire payer cette</a:t>
            </a:r>
          </a:p>
          <a:p>
            <a:r>
              <a:rPr lang="fr-FR" sz="44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consommation électrique , à prix</a:t>
            </a:r>
          </a:p>
          <a:p>
            <a:r>
              <a:rPr lang="fr-FR" sz="44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fort car il saura faire la</a:t>
            </a:r>
          </a:p>
          <a:p>
            <a:r>
              <a:rPr lang="fr-FR" sz="44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distinction entre votre voiture , et</a:t>
            </a:r>
          </a:p>
          <a:p>
            <a:r>
              <a:rPr lang="fr-FR" sz="44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La consommation d’une ampoule !</a:t>
            </a:r>
            <a:endParaRPr lang="fr-FR" sz="4400" b="1" dirty="0">
              <a:ln>
                <a:solidFill>
                  <a:schemeClr val="bg1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5148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72440" y="411480"/>
            <a:ext cx="11247120" cy="6035040"/>
          </a:xfrm>
          <a:prstGeom prst="rect">
            <a:avLst/>
          </a:prstGeom>
          <a:noFill/>
          <a:ln w="3810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7EEED-F23C-4F11-A86D-0A5A23169420}" type="datetime1">
              <a:rPr lang="fr-FR" sz="1800" b="1" smtClean="0">
                <a:latin typeface="Magneto" panose="04030805050802020D02" pitchFamily="82" charset="0"/>
              </a:rPr>
              <a:t>11/12/2020</a:t>
            </a:fld>
            <a:endParaRPr lang="fr-FR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73363" y="592182"/>
            <a:ext cx="5724640" cy="381033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3616" y="3150671"/>
            <a:ext cx="5285690" cy="3139712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9A4E9-D1D9-4139-957C-32CB10B0A781}" type="slidenum">
              <a:rPr lang="fr-FR" sz="1800" b="1" smtClean="0">
                <a:latin typeface="Magneto" panose="04030805050802020D02" pitchFamily="82" charset="0"/>
              </a:rPr>
              <a:t>17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882620" y="1860421"/>
            <a:ext cx="6426759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 smtClean="0">
                <a:ln>
                  <a:solidFill>
                    <a:srgbClr val="FFFF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</a:t>
            </a:r>
            <a:r>
              <a:rPr lang="fr-FR" sz="9600" b="1" dirty="0" smtClean="0">
                <a:ln>
                  <a:solidFill>
                    <a:srgbClr val="FFFF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</a:t>
            </a:r>
            <a:endParaRPr lang="fr-FR" sz="9600" b="1" dirty="0" smtClean="0">
              <a:ln>
                <a:solidFill>
                  <a:srgbClr val="FFFF00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9600" b="1" dirty="0" smtClean="0">
                <a:ln>
                  <a:solidFill>
                    <a:srgbClr val="FFFF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Réflexion</a:t>
            </a:r>
            <a:endParaRPr lang="fr-FR" sz="9600" b="1" dirty="0">
              <a:ln>
                <a:solidFill>
                  <a:srgbClr val="FFFF00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49590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131</TotalTime>
  <Words>365</Words>
  <Application>Microsoft Office PowerPoint</Application>
  <PresentationFormat>Grand écran</PresentationFormat>
  <Paragraphs>102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18</cp:revision>
  <dcterms:created xsi:type="dcterms:W3CDTF">2020-12-11T15:55:00Z</dcterms:created>
  <dcterms:modified xsi:type="dcterms:W3CDTF">2020-12-11T18:28:12Z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