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+epxAAGxmhuHv0iVWtwpw==" hashData="4rAHdNybDMF1uRW75hHysR4ThFtqQedyFOoMABlmYLH8MoKCjFoXfOPE82j7vYEXOGihB3rjydmQCpFg3Z6Wt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8" d="100"/>
          <a:sy n="58" d="100"/>
        </p:scale>
        <p:origin x="90" y="4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E7EC8B-FC87-4A7A-83DE-F502E9071B41}" type="datetimeFigureOut">
              <a:rPr lang="fr-FR" smtClean="0"/>
              <a:t>19/05/2021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5D04FD-E693-4A07-882B-7413827500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665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3151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7547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4689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90149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762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24187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38326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8238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40508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3883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5544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10925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25393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2536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751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4111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9451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A9123-46DF-43C4-ABFF-B35DD51922EF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170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5B4D9-D7D6-408C-998C-5800D4B9CE75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686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1E4A2-346E-4386-A2FC-16D2EC6C34ED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565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074D4-EB35-44BA-8708-BE6F56F9449B}" type="datetime1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981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0FB61-EBFC-40AF-A094-88B47A56C479}" type="datetime1">
              <a:rPr lang="fr-FR" smtClean="0"/>
              <a:t>19/05/2021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7942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7917-B754-4ED4-94ED-46522E1FB065}" type="datetime1">
              <a:rPr lang="fr-FR" smtClean="0"/>
              <a:t>19/05/2021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343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CD086-E75F-411B-A700-CA002A3EDAB1}" type="datetime1">
              <a:rPr lang="fr-FR" smtClean="0"/>
              <a:t>19/05/2021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878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AD9FD-8072-4EFE-BEA2-3152BC76A5BC}" type="datetime1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33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E39ED-406A-4495-A07F-E8FD3F537617}" type="datetime1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663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7D453-3B81-4202-AE7D-0C7B7BCF3821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094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DEA1B-2F3E-42B3-A905-9D69F265D727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3996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72000">
              <a:schemeClr val="accent5">
                <a:lumMod val="75000"/>
              </a:schemeClr>
            </a:gs>
            <a:gs pos="83000">
              <a:schemeClr val="accent5">
                <a:lumMod val="50000"/>
              </a:schemeClr>
            </a:gs>
            <a:gs pos="83000">
              <a:srgbClr val="00B050"/>
            </a:gs>
            <a:gs pos="68000">
              <a:srgbClr val="FFFF00"/>
            </a:gs>
            <a:gs pos="37815">
              <a:srgbClr val="FFC000"/>
            </a:gs>
            <a:gs pos="63000">
              <a:schemeClr val="accent5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44A36-7E52-4910-B82B-963CAF911FD5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123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934817" y="1084943"/>
            <a:ext cx="8348870" cy="4688114"/>
          </a:xfrm>
          <a:prstGeom prst="ellipse">
            <a:avLst/>
          </a:prstGeom>
          <a:gradFill>
            <a:gsLst>
              <a:gs pos="94000">
                <a:schemeClr val="accent1">
                  <a:lumMod val="5000"/>
                  <a:lumOff val="95000"/>
                </a:schemeClr>
              </a:gs>
              <a:gs pos="72000">
                <a:schemeClr val="accent5">
                  <a:lumMod val="75000"/>
                </a:schemeClr>
              </a:gs>
              <a:gs pos="83000">
                <a:schemeClr val="accent5">
                  <a:lumMod val="50000"/>
                </a:schemeClr>
              </a:gs>
              <a:gs pos="83000">
                <a:srgbClr val="00B050"/>
              </a:gs>
              <a:gs pos="64000">
                <a:srgbClr val="FFFF00"/>
              </a:gs>
              <a:gs pos="25000">
                <a:srgbClr val="FFC000"/>
              </a:gs>
              <a:gs pos="47000">
                <a:schemeClr val="accent5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0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6416" y="1232452"/>
            <a:ext cx="7781525" cy="4373218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2" name="Rectangle 1"/>
          <p:cNvSpPr/>
          <p:nvPr/>
        </p:nvSpPr>
        <p:spPr>
          <a:xfrm>
            <a:off x="3611339" y="1518096"/>
            <a:ext cx="4945136" cy="155290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jugement</a:t>
            </a:r>
            <a:endParaRPr lang="fr-FR" sz="54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65903" y="4512322"/>
            <a:ext cx="426019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Par Lande</a:t>
            </a:r>
            <a:endParaRPr lang="fr-FR" sz="54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048705" y="3615061"/>
            <a:ext cx="212109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N°3</a:t>
            </a:r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17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  <p:sndAc>
          <p:stSnd loop="1">
            <p:snd r:embed="rId3" name="Crazy Frog.wav"/>
          </p:stSnd>
        </p:sndAc>
      </p:transition>
    </mc:Choice>
    <mc:Fallback>
      <p:transition spd="slow" advTm="15000">
        <p:wedge/>
        <p:sndAc>
          <p:stSnd loop="1">
            <p:snd r:embed="rId3" name="Crazy Fro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052375" y="1351508"/>
            <a:ext cx="663933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Celle </a:t>
            </a:r>
            <a:r>
              <a:rPr lang="fr-FR" sz="66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qui évite le jugement s'avoue coupable. </a:t>
            </a:r>
          </a:p>
        </p:txBody>
      </p:sp>
    </p:spTree>
    <p:extLst>
      <p:ext uri="{BB962C8B-B14F-4D97-AF65-F5344CB8AC3E}">
        <p14:creationId xmlns:p14="http://schemas.microsoft.com/office/powerpoint/2010/main" val="1870820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1055915"/>
            <a:ext cx="4897582" cy="46219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71102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3751" y="1247765"/>
            <a:ext cx="5848709" cy="41934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53477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303148" y="2136338"/>
            <a:ext cx="9585701" cy="2585323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Ta bave de crapaud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n’atteint pas la blanche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colombe que je suis !</a:t>
            </a:r>
            <a:endParaRPr lang="fr-FR" sz="5400" b="1" cap="none" spc="50" dirty="0">
              <a:ln w="0"/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70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5320" y="1110219"/>
            <a:ext cx="8281359" cy="4637561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07772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5"/>
          <a:stretch/>
        </p:blipFill>
        <p:spPr>
          <a:xfrm>
            <a:off x="2548512" y="1567832"/>
            <a:ext cx="7077625" cy="34031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22187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1852" y="1549755"/>
            <a:ext cx="6748295" cy="35708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81173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43" b="12760"/>
          <a:stretch/>
        </p:blipFill>
        <p:spPr>
          <a:xfrm>
            <a:off x="2804160" y="1439070"/>
            <a:ext cx="6583680" cy="37459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92158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81" t="19479" r="232" b="9552"/>
          <a:stretch/>
        </p:blipFill>
        <p:spPr>
          <a:xfrm>
            <a:off x="3049905" y="1321616"/>
            <a:ext cx="6092189" cy="40614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05151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30550" y="1805940"/>
            <a:ext cx="7512750" cy="3028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02405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264" r="549" b="11897"/>
          <a:stretch/>
        </p:blipFill>
        <p:spPr>
          <a:xfrm>
            <a:off x="3511435" y="1007252"/>
            <a:ext cx="5169130" cy="45431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550207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44569" y="1703070"/>
            <a:ext cx="7302861" cy="32332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11165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67000" y="1546166"/>
            <a:ext cx="6826135" cy="35412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41071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4195" y="1266671"/>
            <a:ext cx="6023610" cy="41713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3195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0"/>
          <a:stretch/>
        </p:blipFill>
        <p:spPr>
          <a:xfrm>
            <a:off x="2666307" y="1496291"/>
            <a:ext cx="6860078" cy="36575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8755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934817" y="1084943"/>
            <a:ext cx="8348870" cy="4688114"/>
          </a:xfrm>
          <a:prstGeom prst="ellipse">
            <a:avLst/>
          </a:prstGeom>
          <a:gradFill>
            <a:gsLst>
              <a:gs pos="94000">
                <a:schemeClr val="accent1">
                  <a:lumMod val="5000"/>
                  <a:lumOff val="95000"/>
                </a:schemeClr>
              </a:gs>
              <a:gs pos="72000">
                <a:schemeClr val="accent5">
                  <a:lumMod val="75000"/>
                </a:schemeClr>
              </a:gs>
              <a:gs pos="83000">
                <a:schemeClr val="accent5">
                  <a:lumMod val="50000"/>
                </a:schemeClr>
              </a:gs>
              <a:gs pos="83000">
                <a:srgbClr val="00B050"/>
              </a:gs>
              <a:gs pos="64000">
                <a:srgbClr val="FFFF00"/>
              </a:gs>
              <a:gs pos="25000">
                <a:srgbClr val="FFC000"/>
              </a:gs>
              <a:gs pos="47000">
                <a:schemeClr val="accent5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0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6416" y="1232452"/>
            <a:ext cx="7781525" cy="4373218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2" name="Rectangle 1"/>
          <p:cNvSpPr/>
          <p:nvPr/>
        </p:nvSpPr>
        <p:spPr>
          <a:xfrm>
            <a:off x="3611339" y="1518096"/>
            <a:ext cx="4945136" cy="155290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jugement</a:t>
            </a:r>
            <a:endParaRPr lang="fr-FR" sz="54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65903" y="4512322"/>
            <a:ext cx="426019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Par Lande</a:t>
            </a:r>
            <a:endParaRPr lang="fr-FR" sz="54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891473" y="2711122"/>
            <a:ext cx="435209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  <a:endParaRPr lang="fr-FR" sz="88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878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135</Words>
  <Application>Microsoft Office PowerPoint</Application>
  <PresentationFormat>Grand écran</PresentationFormat>
  <Paragraphs>78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2021-05-10T12:41:31Z</dcterms:created>
  <dcterms:modified xsi:type="dcterms:W3CDTF">2021-05-19T15:10:56Z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