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WsBqLxqLgr0urAH9OYNiw==" hashData="TlFxv2wjC1lqGyflL50LCbQZNoKslk0oB0q16Dijt5bzUSndRFBD+6V8WcBmqgvyP/43idWId8ehw9gZUMtu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7EC8B-FC87-4A7A-83DE-F502E9071B41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D04FD-E693-4A07-882B-741382750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6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15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468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326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62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18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23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50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09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539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25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751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4111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451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A9123-46DF-43C4-ABFF-B35DD51922EF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1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5B4D9-D7D6-408C-998C-5800D4B9CE75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8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1E4A2-346E-4386-A2FC-16D2EC6C34ED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6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74D4-EB35-44BA-8708-BE6F56F9449B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B61-EBFC-40AF-A094-88B47A56C479}" type="datetime1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94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7917-B754-4ED4-94ED-46522E1FB065}" type="datetime1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4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CD086-E75F-411B-A700-CA002A3EDAB1}" type="datetime1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AD9FD-8072-4EFE-BEA2-3152BC76A5BC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E39ED-406A-4495-A07F-E8FD3F537617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66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D453-3B81-4202-AE7D-0C7B7BCF3821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09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EA1B-2F3E-42B3-A905-9D69F265D72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2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83000">
              <a:srgbClr val="00B050"/>
            </a:gs>
            <a:gs pos="68000">
              <a:srgbClr val="FFFF00"/>
            </a:gs>
            <a:gs pos="37815">
              <a:srgbClr val="FFC000"/>
            </a:gs>
            <a:gs pos="63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4A36-7E52-4910-B82B-963CAF911FD5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12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3611339" y="1518096"/>
            <a:ext cx="4945136" cy="1552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jugement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5903" y="4512322"/>
            <a:ext cx="4260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Par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48705" y="3615061"/>
            <a:ext cx="21210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  <p:sndAc>
          <p:stSnd loop="1">
            <p:snd r:embed="rId3" name="Crazy Frog.wav"/>
          </p:stSnd>
        </p:sndAc>
      </p:transition>
    </mc:Choice>
    <mc:Fallback>
      <p:transition spd="slow" advTm="15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52375" y="1351508"/>
            <a:ext cx="663933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Celle </a:t>
            </a:r>
            <a:r>
              <a:rPr lang="fr-FR" sz="6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évite le jugement s'avoue coupable. </a:t>
            </a:r>
          </a:p>
        </p:txBody>
      </p:sp>
    </p:spTree>
    <p:extLst>
      <p:ext uri="{BB962C8B-B14F-4D97-AF65-F5344CB8AC3E}">
        <p14:creationId xmlns:p14="http://schemas.microsoft.com/office/powerpoint/2010/main" val="187082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6"/>
          <a:stretch/>
        </p:blipFill>
        <p:spPr>
          <a:xfrm>
            <a:off x="2231663" y="1934817"/>
            <a:ext cx="7664865" cy="2862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110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751" y="1247765"/>
            <a:ext cx="5848709" cy="4193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347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5443" y="4525831"/>
            <a:ext cx="2080592" cy="42406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0556" y="1573242"/>
            <a:ext cx="6930887" cy="347207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21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03148" y="2136338"/>
            <a:ext cx="9585701" cy="2585323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Ta bave de crapaud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n’atteint pas la blanche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colombe que je suis !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0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320" y="1110219"/>
            <a:ext cx="8281359" cy="463756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7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1852" y="1549755"/>
            <a:ext cx="6748295" cy="3570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17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2834" y="1463912"/>
            <a:ext cx="6586331" cy="37768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15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1" t="19479" r="232" b="9552"/>
          <a:stretch/>
        </p:blipFill>
        <p:spPr>
          <a:xfrm>
            <a:off x="3049905" y="1321616"/>
            <a:ext cx="6092189" cy="4061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515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0550" y="1805940"/>
            <a:ext cx="7512750" cy="3028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240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7148" y="1258503"/>
            <a:ext cx="5817704" cy="4187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5020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4569" y="1703070"/>
            <a:ext cx="7302861" cy="32332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1116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5" b="38913"/>
          <a:stretch/>
        </p:blipFill>
        <p:spPr>
          <a:xfrm>
            <a:off x="2862470" y="1391291"/>
            <a:ext cx="6467060" cy="39221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07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195" y="1266671"/>
            <a:ext cx="6023610" cy="4171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3195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1"/>
          <a:stretch/>
        </p:blipFill>
        <p:spPr>
          <a:xfrm>
            <a:off x="2793724" y="1389646"/>
            <a:ext cx="6604552" cy="3844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875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3611339" y="1518096"/>
            <a:ext cx="4945136" cy="1552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jugement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5903" y="4512322"/>
            <a:ext cx="4260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Par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91473" y="2711122"/>
            <a:ext cx="43520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88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135</Words>
  <Application>Microsoft Office PowerPoint</Application>
  <PresentationFormat>Grand écran</PresentationFormat>
  <Paragraphs>78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2021-05-10T12:41:31Z</dcterms:created>
  <dcterms:modified xsi:type="dcterms:W3CDTF">2021-05-19T14:42:18Z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