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RGj5JY34u9sXiHYhjZILA==" hashData="bxAIQTAAmy7hZdeG4ktXms8QY6nT8+ukzYSjcfSCOvh90m4gu1prU1oq/hSDv2+hN/u69iKCnNT3gErXM53j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90775"/>
            <a:ext cx="10515600" cy="5438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661" r="-482" b="24528"/>
          <a:stretch/>
        </p:blipFill>
        <p:spPr>
          <a:xfrm>
            <a:off x="822423" y="707366"/>
            <a:ext cx="10580222" cy="541738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4892" t="73318" r="28537" b="13949"/>
          <a:stretch/>
        </p:blipFill>
        <p:spPr>
          <a:xfrm>
            <a:off x="5798387" y="4054414"/>
            <a:ext cx="2812213" cy="6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196" r="-234" b="20204"/>
          <a:stretch/>
        </p:blipFill>
        <p:spPr>
          <a:xfrm>
            <a:off x="838200" y="672860"/>
            <a:ext cx="10515600" cy="5437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175" r="-268" b="23662"/>
          <a:stretch/>
        </p:blipFill>
        <p:spPr>
          <a:xfrm>
            <a:off x="838200" y="690113"/>
            <a:ext cx="10515600" cy="54518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7000" t="76956" r="16259" b="11344"/>
          <a:stretch/>
        </p:blipFill>
        <p:spPr>
          <a:xfrm>
            <a:off x="6901132" y="4364967"/>
            <a:ext cx="2812212" cy="63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409" r="-482" b="23774"/>
          <a:stretch/>
        </p:blipFill>
        <p:spPr>
          <a:xfrm>
            <a:off x="858949" y="681067"/>
            <a:ext cx="10494852" cy="542841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5736" y="4627181"/>
            <a:ext cx="3157267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87" r="-616" b="20037"/>
          <a:stretch/>
        </p:blipFill>
        <p:spPr>
          <a:xfrm>
            <a:off x="838199" y="698510"/>
            <a:ext cx="10565921" cy="5443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2021-01-28T19:01:00Z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