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0" r:id="rId3"/>
    <p:sldId id="256" r:id="rId4"/>
    <p:sldId id="267" r:id="rId5"/>
    <p:sldId id="257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5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oP6ZCRhbKl/snj1tvn+Wg==" hashData="dmuDp0MRLDHE0zO3qEmzMQf+7nh3sPJtmkYl5nJOUqrzO8EcqJoxl2jFlQVz8OrQVeDcOFKjSNVcE0KPe1rv5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78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28/01/2021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660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28/01/2021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28/01/2021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28/01/2021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2D050"/>
            </a:gs>
            <a:gs pos="2000">
              <a:srgbClr val="FFC000"/>
            </a:gs>
            <a:gs pos="84000">
              <a:schemeClr val="bg1"/>
            </a:gs>
            <a:gs pos="87000">
              <a:schemeClr val="bg1"/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1065" b="5052"/>
          <a:stretch/>
        </p:blipFill>
        <p:spPr>
          <a:xfrm>
            <a:off x="900852" y="731394"/>
            <a:ext cx="10390296" cy="53952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3299" y="2087484"/>
            <a:ext cx="9775433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 Alcool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Femmes </a:t>
            </a:r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N°8</a:t>
            </a:r>
            <a:endParaRPr lang="fr-FR" sz="88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Soldat Louis - Du rhum des femmes (officiel).wav"/>
          </p:stSnd>
        </p:sndAc>
      </p:transition>
    </mc:Choice>
    <mc:Fallback>
      <p:transition spd="slow" advTm="14000">
        <p:wedge/>
        <p:sndAc>
          <p:stSnd loop="1">
            <p:snd r:embed="rId3" name="Soldat Louis - Du rhum des femmes (officie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705326"/>
            <a:ext cx="9244013" cy="5381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216" y="674071"/>
            <a:ext cx="10515600" cy="5442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10721"/>
            <a:ext cx="10515599" cy="54058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388" y="674942"/>
            <a:ext cx="8132086" cy="5411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01" b="4635"/>
          <a:stretch/>
        </p:blipFill>
        <p:spPr>
          <a:xfrm>
            <a:off x="838201" y="719579"/>
            <a:ext cx="10515600" cy="54116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464" y="715296"/>
            <a:ext cx="9315364" cy="5399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1220" b="9692"/>
          <a:stretch/>
        </p:blipFill>
        <p:spPr>
          <a:xfrm>
            <a:off x="838200" y="691997"/>
            <a:ext cx="10599295" cy="54065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699" y="715714"/>
            <a:ext cx="7788545" cy="53850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13" r="-750" b="5660"/>
          <a:stretch/>
        </p:blipFill>
        <p:spPr>
          <a:xfrm>
            <a:off x="838200" y="682851"/>
            <a:ext cx="10515599" cy="54335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963" y="695825"/>
            <a:ext cx="8143875" cy="5415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711" r="-778" b="25114"/>
          <a:stretch/>
        </p:blipFill>
        <p:spPr>
          <a:xfrm>
            <a:off x="838199" y="690114"/>
            <a:ext cx="10599295" cy="54001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025" y="681507"/>
            <a:ext cx="9629775" cy="5425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24619"/>
            <a:ext cx="10455214" cy="53656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1065" b="5052"/>
          <a:stretch/>
        </p:blipFill>
        <p:spPr>
          <a:xfrm>
            <a:off x="963504" y="697667"/>
            <a:ext cx="10390296" cy="53952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3299" y="1512448"/>
            <a:ext cx="9775433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 Alcool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Femmes </a:t>
            </a:r>
            <a:endParaRPr lang="fr-FR" sz="88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58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</TotalTime>
  <Words>99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2020-12-22T16:10:08Z</dcterms:created>
  <dcterms:modified xsi:type="dcterms:W3CDTF">2021-01-28T18:50:49Z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