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eiyBFo76mzK2W4WeJyXHA==" hashData="kqxP/xjYadkeU9w3f0XORQ4Q79dYaD67Feyt3HuEWDSGl63lfCF3Gg9Cpr9RpioZCwlNuEsHn9apS4AXuurD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754" r="519" b="14491"/>
          <a:stretch/>
        </p:blipFill>
        <p:spPr>
          <a:xfrm>
            <a:off x="838200" y="672169"/>
            <a:ext cx="10497705" cy="545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30" b="13431"/>
          <a:stretch/>
        </p:blipFill>
        <p:spPr>
          <a:xfrm>
            <a:off x="838200" y="702417"/>
            <a:ext cx="10557866" cy="53857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0985" t="81921" r="4057" b="12384"/>
          <a:stretch/>
        </p:blipFill>
        <p:spPr>
          <a:xfrm>
            <a:off x="9385539" y="4865297"/>
            <a:ext cx="1590190" cy="30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4025" r="-538" b="13459"/>
          <a:stretch/>
        </p:blipFill>
        <p:spPr>
          <a:xfrm>
            <a:off x="838200" y="686975"/>
            <a:ext cx="10458110" cy="540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344"/>
          <a:stretch/>
        </p:blipFill>
        <p:spPr>
          <a:xfrm>
            <a:off x="838200" y="705124"/>
            <a:ext cx="10515599" cy="539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385" y="731807"/>
            <a:ext cx="7625751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714" r="-220" b="18991"/>
          <a:stretch/>
        </p:blipFill>
        <p:spPr>
          <a:xfrm>
            <a:off x="898119" y="707366"/>
            <a:ext cx="10455681" cy="539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2021-01-28T18:41:09Z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