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v804XyRyr7+ZsLrwhLQng==" hashData="+aMDfU8vlWbhdq5YrXENRdc5DshfUuKHYh0JHC7tIkwzpHDLkvuqIS7EPs8RDMwwwZRh1l3JhglrilioSbzG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Femmes 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158" y="809625"/>
            <a:ext cx="10265434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9126"/>
            <a:ext cx="10515600" cy="5257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913" y="748712"/>
            <a:ext cx="6664174" cy="5360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25" t="6000" r="3207" b="16114"/>
          <a:stretch/>
        </p:blipFill>
        <p:spPr>
          <a:xfrm>
            <a:off x="838200" y="676257"/>
            <a:ext cx="10515600" cy="5433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15709" r="-280" b="19523"/>
          <a:stretch/>
        </p:blipFill>
        <p:spPr>
          <a:xfrm>
            <a:off x="838200" y="683077"/>
            <a:ext cx="10515600" cy="542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40" t="10063" r="6212" b="11195"/>
          <a:stretch/>
        </p:blipFill>
        <p:spPr>
          <a:xfrm>
            <a:off x="793629" y="690112"/>
            <a:ext cx="10489721" cy="540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99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2020-12-22T16:10:08Z</dcterms:created>
  <dcterms:modified xsi:type="dcterms:W3CDTF">2021-01-28T18:32:11Z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