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7/xfwWB03Fc+vg+piODdQ==" hashData="SSqpNTp09F3LWNDfAXotRp1Ca+R7hjVhTapf4CDzq9cUP5RcR0BGYBFMIp2qJ+v/Dq0WX5m3WOEITq6cjYGj4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2" y="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N°5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 xmlns="">
      <p:transition spd="slow" advTm="14000">
        <p:wedge/>
        <p:sndAc>
          <p:stSnd loop="1">
            <p:snd r:embed="rId5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39" r="-243" b="12622"/>
          <a:stretch/>
        </p:blipFill>
        <p:spPr>
          <a:xfrm>
            <a:off x="1111433" y="724620"/>
            <a:ext cx="9964884" cy="5313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332" y="724619"/>
            <a:ext cx="10368366" cy="53656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893" r="-861" b="13198"/>
          <a:stretch/>
        </p:blipFill>
        <p:spPr>
          <a:xfrm>
            <a:off x="838201" y="672859"/>
            <a:ext cx="10515600" cy="5441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699" y="715714"/>
            <a:ext cx="7788545" cy="53850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06042"/>
            <a:ext cx="10515600" cy="54382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1" y="694426"/>
            <a:ext cx="10515600" cy="5434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18867"/>
            <a:ext cx="10515600" cy="53915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20/02/2021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2021-02-20T09:15:38Z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