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9" r:id="rId2"/>
    <p:sldId id="260" r:id="rId3"/>
    <p:sldId id="256" r:id="rId4"/>
    <p:sldId id="267" r:id="rId5"/>
    <p:sldId id="257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5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pAR1+KBfE02iVL6UWDQog==" hashData="jwyNE14yz9QYec5HE9Z3HQii/8Q1Gw5s6WrhjeTvzItYsObzLo2fyjfTp3hCWcSDt8VjTHkkxWeH3Tmr4K3+F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78" y="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86592-16D9-4C7F-9840-20D94DB85BC2}" type="datetimeFigureOut">
              <a:rPr lang="fr-FR" smtClean="0"/>
              <a:t>28/01/2021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1BB809-2394-4711-8D76-C841FE1D76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347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533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9850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6950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2822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4285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62966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7518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890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9852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5731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5211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0998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678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3967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6603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F773B-04E4-4B26-90F0-C456EFAE793F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10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576D4-6F81-42D5-BA46-80906AF72C1B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527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2BE22-3BBD-4651-992D-61E1E9C7A707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578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51961-0101-463D-B4C8-3DE76A5944F3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4269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6194-2B58-434C-B99A-98747DB74F98}" type="datetime1">
              <a:rPr lang="fr-FR" smtClean="0"/>
              <a:t>28/01/2021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8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5761E-F00F-494F-AC73-2B46D77EB1E2}" type="datetime1">
              <a:rPr lang="fr-FR" smtClean="0"/>
              <a:t>28/01/2021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41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1C842-8FFE-46B3-BF15-81D066176757}" type="datetime1">
              <a:rPr lang="fr-FR" smtClean="0"/>
              <a:t>28/01/2021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8633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2EF7-D0C2-4A5C-8D53-82492807A005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11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CFE79-A57C-4DE2-8FD2-3373E03AE835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588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04FF-63DB-4FB1-AEBE-A87B6E08D947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654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18DE7-ABA5-400A-8E44-62652856BD74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57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2D050"/>
            </a:gs>
            <a:gs pos="2000">
              <a:srgbClr val="FFC000"/>
            </a:gs>
            <a:gs pos="84000">
              <a:schemeClr val="bg1"/>
            </a:gs>
            <a:gs pos="87000">
              <a:schemeClr val="bg1"/>
            </a:gs>
            <a:gs pos="94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943A6-C2DA-4B13-8FA9-FB2AB62F0C89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7836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t="11065" b="5052"/>
          <a:stretch/>
        </p:blipFill>
        <p:spPr>
          <a:xfrm>
            <a:off x="900852" y="731394"/>
            <a:ext cx="10390296" cy="53952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83299" y="2087484"/>
            <a:ext cx="9775433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 Alcool</a:t>
            </a:r>
          </a:p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Femmes </a:t>
            </a:r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N°4</a:t>
            </a:r>
            <a:endParaRPr lang="fr-FR" sz="88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697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  <p:sndAc>
          <p:stSnd loop="1">
            <p:snd r:embed="rId3" name="Soldat Louis - Du rhum des femmes (officiel).wav"/>
          </p:stSnd>
        </p:sndAc>
      </p:transition>
    </mc:Choice>
    <mc:Fallback>
      <p:transition spd="slow" advTm="14000">
        <p:wedge/>
        <p:sndAc>
          <p:stSnd loop="1">
            <p:snd r:embed="rId3" name="Soldat Louis - Du rhum des femmes (officie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50" y="705326"/>
            <a:ext cx="9244013" cy="53811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3151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216" y="674071"/>
            <a:ext cx="10515600" cy="54424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6449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487" r="-888" b="13923"/>
          <a:stretch/>
        </p:blipFill>
        <p:spPr>
          <a:xfrm>
            <a:off x="838199" y="683599"/>
            <a:ext cx="10599295" cy="54201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29481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388" y="674942"/>
            <a:ext cx="8132086" cy="54115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8054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700178"/>
            <a:ext cx="10515600" cy="54389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2692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4464" y="715296"/>
            <a:ext cx="9315364" cy="53997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3596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689035"/>
            <a:ext cx="10515599" cy="54012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846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1699" y="715714"/>
            <a:ext cx="7788545" cy="53850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3128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935" r="505"/>
          <a:stretch/>
        </p:blipFill>
        <p:spPr>
          <a:xfrm>
            <a:off x="838200" y="720478"/>
            <a:ext cx="10515600" cy="53731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8078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5963" y="695825"/>
            <a:ext cx="8143875" cy="54156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82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1" y="685023"/>
            <a:ext cx="10515600" cy="5405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85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3025" y="681507"/>
            <a:ext cx="9629775" cy="54252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8925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085" r="-44" b="17867"/>
          <a:stretch/>
        </p:blipFill>
        <p:spPr>
          <a:xfrm>
            <a:off x="838200" y="724617"/>
            <a:ext cx="10474109" cy="53894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6653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11065" b="5052"/>
          <a:stretch/>
        </p:blipFill>
        <p:spPr>
          <a:xfrm>
            <a:off x="963504" y="697667"/>
            <a:ext cx="10390296" cy="53952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83299" y="1512448"/>
            <a:ext cx="9775433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 Alcool</a:t>
            </a:r>
          </a:p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Femmes </a:t>
            </a:r>
            <a:endParaRPr lang="fr-FR" sz="88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4587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132</TotalTime>
  <Words>99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2020-12-22T16:10:08Z</dcterms:created>
  <dcterms:modified xsi:type="dcterms:W3CDTF">2021-01-28T18:18:02Z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