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cEhDICwEB2q+axJrn/COw==" hashData="KP+v++C4i2kf5GIgj6fONWJ0EExbU3L++p+diptN87Vz08b3AaGBi2daoxkJKRAReJdrWLDxX7QPwEcqarhv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N°3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767" r="486" b="21136"/>
          <a:stretch/>
        </p:blipFill>
        <p:spPr>
          <a:xfrm>
            <a:off x="838200" y="689060"/>
            <a:ext cx="10462933" cy="5416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23" r="128" b="19479"/>
          <a:stretch/>
        </p:blipFill>
        <p:spPr>
          <a:xfrm>
            <a:off x="813216" y="693656"/>
            <a:ext cx="10515600" cy="54032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4843484"/>
            <a:ext cx="4157832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635" r="-231" b="17233"/>
          <a:stretch/>
        </p:blipFill>
        <p:spPr>
          <a:xfrm>
            <a:off x="838200" y="705060"/>
            <a:ext cx="10515599" cy="54196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5171288"/>
            <a:ext cx="4157832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473" r="491" b="19116"/>
          <a:stretch/>
        </p:blipFill>
        <p:spPr>
          <a:xfrm>
            <a:off x="838200" y="690051"/>
            <a:ext cx="10515600" cy="54284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1094" t="88193" r="9369" b="4184"/>
          <a:stretch/>
        </p:blipFill>
        <p:spPr>
          <a:xfrm>
            <a:off x="6096000" y="5244861"/>
            <a:ext cx="4157932" cy="414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70" r="1223" b="17152"/>
          <a:stretch/>
        </p:blipFill>
        <p:spPr>
          <a:xfrm>
            <a:off x="838200" y="707366"/>
            <a:ext cx="10473853" cy="5436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462" r="-640" b="14723"/>
          <a:stretch/>
        </p:blipFill>
        <p:spPr>
          <a:xfrm>
            <a:off x="838201" y="694056"/>
            <a:ext cx="10539288" cy="5409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2020-12-22T16:10:08Z</dcterms:created>
  <dcterms:modified xsi:type="dcterms:W3CDTF">2021-01-28T18:09:34Z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