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7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5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qH/jUrG7SwE4+4E/uuXhQ==" hashData="Ia5PG+D0lDz5stSXE92fL3/56qqb8ujA6mq/9yEVrUoIXKa6e5xluXjAb2wvif/EoutNBngTZ11Cvc0QSHhr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78" y="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660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2D05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1065" b="5052"/>
          <a:stretch/>
        </p:blipFill>
        <p:spPr>
          <a:xfrm>
            <a:off x="900852" y="731394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2087484"/>
            <a:ext cx="9775433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Femmes </a:t>
            </a:r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N°10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Soldat Louis - Du rhum des femmes (officiel).wav"/>
          </p:stSnd>
        </p:sndAc>
      </p:transition>
    </mc:Choice>
    <mc:Fallback>
      <p:transition spd="slow" advTm="14000">
        <p:wedge/>
        <p:sndAc>
          <p:stSnd loop="1">
            <p:snd r:embed="rId3" name="Soldat Louis - Du rhum des femmes (offici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705326"/>
            <a:ext cx="9244013" cy="53811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3216" y="674071"/>
            <a:ext cx="10515600" cy="54424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89414"/>
            <a:ext cx="10515600" cy="5443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7388" y="674942"/>
            <a:ext cx="8132086" cy="54115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26056"/>
            <a:ext cx="10515600" cy="5382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4464" y="715296"/>
            <a:ext cx="9315364" cy="5399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8741" y="722576"/>
            <a:ext cx="5764550" cy="54128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443" b="11950"/>
          <a:stretch/>
        </p:blipFill>
        <p:spPr>
          <a:xfrm>
            <a:off x="3050138" y="649342"/>
            <a:ext cx="6041755" cy="54918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9675" y="0"/>
            <a:ext cx="66726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695825"/>
            <a:ext cx="8143875" cy="54156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69" b="51471"/>
          <a:stretch/>
        </p:blipFill>
        <p:spPr>
          <a:xfrm>
            <a:off x="1859533" y="731223"/>
            <a:ext cx="8422965" cy="53955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681507"/>
            <a:ext cx="9629775" cy="542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201" r="538" b="6946"/>
          <a:stretch/>
        </p:blipFill>
        <p:spPr>
          <a:xfrm>
            <a:off x="1691825" y="689656"/>
            <a:ext cx="8758381" cy="5411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1065" b="5052"/>
          <a:stretch/>
        </p:blipFill>
        <p:spPr>
          <a:xfrm>
            <a:off x="963504" y="697667"/>
            <a:ext cx="10390296" cy="539521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83299" y="1512448"/>
            <a:ext cx="9775433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 Alcool</a:t>
            </a:r>
          </a:p>
          <a:p>
            <a:pPr algn="ctr"/>
            <a:r>
              <a:rPr lang="fr-FR" sz="88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Femmes </a:t>
            </a:r>
            <a:endParaRPr lang="fr-FR" sz="88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8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</TotalTime>
  <Words>99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2020-12-22T16:10:08Z</dcterms:created>
  <dcterms:modified xsi:type="dcterms:W3CDTF">2021-01-28T19:10:10Z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