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RrTL3vzrcQOSmjHVtCKBA==" hashData="2xY75meiKAFeuTmYaEFy1UPLahaPKfhVlBHydcMERenYSZ7kEhp2ZpsYbpAxfCnSI7TMHtLVGZBE75jAjL2u9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N°1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685799"/>
            <a:ext cx="7743825" cy="541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76814"/>
            <a:ext cx="10515599" cy="5438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010" r="-796" b="18921"/>
          <a:stretch/>
        </p:blipFill>
        <p:spPr>
          <a:xfrm>
            <a:off x="838199" y="696103"/>
            <a:ext cx="10563225" cy="5419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495" r="-354" b="16991"/>
          <a:stretch/>
        </p:blipFill>
        <p:spPr>
          <a:xfrm>
            <a:off x="838200" y="690903"/>
            <a:ext cx="10515600" cy="5409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437" r="-403" b="19108"/>
          <a:stretch/>
        </p:blipFill>
        <p:spPr>
          <a:xfrm>
            <a:off x="838200" y="699482"/>
            <a:ext cx="10546715" cy="5401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991" r="-88" b="12577"/>
          <a:stretch/>
        </p:blipFill>
        <p:spPr>
          <a:xfrm>
            <a:off x="838200" y="681648"/>
            <a:ext cx="10515600" cy="5421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100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2020-12-22T16:10:08Z</dcterms:created>
  <dcterms:modified xsi:type="dcterms:W3CDTF">2021-01-28T17:47:18Z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