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2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2" r:id="rId17"/>
    <p:sldId id="273" r:id="rId18"/>
    <p:sldId id="271" r:id="rId19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h2h2/AegrDnr2EyIKE/V7Q==" hashData="EsYbMLZKeVFEy9lHHZ3zM+y5DoSbBB0EE1P/WqERZdg4MJcJgiCtP1/54TB2o0P31nN5oC53U2VWnV2Txam+tQ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63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63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DF4590-D763-4F0C-BCAD-7D9BDC5D9EDC}" type="datetimeFigureOut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824C99-5800-49CD-B6CC-FBD470FBA72F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774751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29765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618233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11584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2044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8898146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2690473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382031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82401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4125406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9816569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3433565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895718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8539674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7082611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65857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824C99-5800-49CD-B6CC-FBD470FBA72F}" type="slidenum">
              <a:rPr lang="fr-FR" smtClean="0"/>
              <a:t>17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77949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2B9398-559B-4004-897F-D324CE1B6EE8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632282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B70463-860C-4552-AF0E-A6ECBB039780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25453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C33AE9-B974-4992-8BA0-F7488FBEBA4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19058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3D9B8D-338A-43E8-9E8F-B0D74D0998F1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0095015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65D9D1F-98A7-41F4-AE1D-4D492098C372}" type="datetime1">
              <a:rPr lang="fr-FR" smtClean="0"/>
              <a:t>07/07/2021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45447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EB86AAE-4515-45AF-BC01-2EAC6A9AF4B7}" type="datetime1">
              <a:rPr lang="fr-FR" smtClean="0"/>
              <a:t>07/07/2021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4497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FB8103-1A1F-465A-B3B3-50C52217CF54}" type="datetime1">
              <a:rPr lang="fr-FR" smtClean="0"/>
              <a:t>07/07/2021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18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462D6B3-C1FB-4258-AA2C-33D4D1CF8B3A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50570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D39EE9-829B-49E2-B35D-C443AB36C13C}" type="datetime1">
              <a:rPr lang="fr-FR" smtClean="0"/>
              <a:t>07/07/2021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89979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FEA854-2D26-4624-BECA-11EBFFA7CA27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772662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CEC617E-2B3A-4F32-B070-E80E2DF68D2E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625266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0">
              <a:schemeClr val="accent6">
                <a:lumMod val="60000"/>
                <a:lumOff val="40000"/>
              </a:schemeClr>
            </a:gs>
            <a:gs pos="73000">
              <a:srgbClr val="FFC000"/>
            </a:gs>
            <a:gs pos="9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BB214CE-A09A-42FC-AC3F-81673DCAAFC6}" type="datetime1">
              <a:rPr lang="fr-FR" smtClean="0"/>
              <a:t>07/07/2021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EEA5D2-38B6-443B-9C3D-80953D5D60D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5926573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3" Type="http://schemas.openxmlformats.org/officeDocument/2006/relationships/image" Target="../media/image1.pn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4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6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99422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6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6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0" name="Image 19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22057" y="1967054"/>
            <a:ext cx="4117799" cy="2963276"/>
          </a:xfrm>
          <a:prstGeom prst="ellipse">
            <a:avLst/>
          </a:prstGeom>
          <a:ln w="190500" cap="rnd">
            <a:solidFill>
              <a:srgbClr val="C00000"/>
            </a:solidFill>
            <a:prstDash val="solid"/>
          </a:ln>
          <a:effectLst>
            <a:glow rad="228600">
              <a:schemeClr val="accent6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1" name="Rectangle 20"/>
          <p:cNvSpPr/>
          <p:nvPr/>
        </p:nvSpPr>
        <p:spPr>
          <a:xfrm rot="16200000">
            <a:off x="4247320" y="1265582"/>
            <a:ext cx="3816629" cy="4625008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Lande vous présente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10979" y="3775625"/>
            <a:ext cx="1773242" cy="120032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72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N°9</a:t>
            </a:r>
            <a:endParaRPr lang="fr-FR" sz="72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6041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  <p:sndAc>
          <p:stSnd loop="1">
            <p:snd r:embed="rId2" name="Le bal des faux culs.wav"/>
          </p:stSnd>
        </p:sndAc>
      </p:transition>
    </mc:Choice>
    <mc:Fallback>
      <p:transition spd="slow" advTm="14000">
        <p:wedge/>
        <p:sndAc>
          <p:stSnd loop="1">
            <p:snd r:embed="rId2" name="Le bal des faux cul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4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45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2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88571" y="278296"/>
            <a:ext cx="10232572" cy="6213443"/>
          </a:xfrm>
          <a:prstGeom prst="ellipse">
            <a:avLst/>
          </a:prstGeom>
          <a:gradFill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circle">
              <a:fillToRect l="50000" t="50000" r="50000" b="50000"/>
            </a:path>
          </a:gradFill>
          <a:ln w="76200">
            <a:solidFill>
              <a:schemeClr val="accent6">
                <a:lumMod val="50000"/>
              </a:schemeClr>
            </a:solidFill>
          </a:ln>
          <a:effectLst>
            <a:glow rad="228600">
              <a:schemeClr val="accent4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</a:endParaRP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11" name="Rectangle 10"/>
          <p:cNvSpPr/>
          <p:nvPr/>
        </p:nvSpPr>
        <p:spPr>
          <a:xfrm rot="16200000">
            <a:off x="3349092" y="-1410"/>
            <a:ext cx="5660730" cy="714391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ircle">
              <a:avLst/>
            </a:prstTxWarp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  </a:t>
            </a:r>
            <a:r>
              <a:rPr lang="fr-FR" sz="5400" b="1" spc="50" dirty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G</a:t>
            </a:r>
            <a:r>
              <a:rPr lang="fr-FR" sz="5400" b="1" spc="50" dirty="0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entil n’a qu’un </a:t>
            </a:r>
            <a:r>
              <a:rPr lang="fr-FR" sz="5400" b="1" spc="50" dirty="0" err="1" smtClean="0">
                <a:ln w="0">
                  <a:solidFill>
                    <a:srgbClr val="C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oadway" panose="04040905080B02020502" pitchFamily="82" charset="0"/>
              </a:rPr>
              <a:t>oeil</a:t>
            </a:r>
            <a:endParaRPr lang="fr-FR" sz="5400" b="1" cap="none" spc="50" dirty="0">
              <a:ln w="0">
                <a:solidFill>
                  <a:srgbClr val="C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126"/>
          <a:stretch/>
        </p:blipFill>
        <p:spPr>
          <a:xfrm>
            <a:off x="3317815" y="2032811"/>
            <a:ext cx="5774084" cy="392222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4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26543315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Ellipse 7"/>
          <p:cNvSpPr/>
          <p:nvPr/>
        </p:nvSpPr>
        <p:spPr>
          <a:xfrm>
            <a:off x="1495878" y="308428"/>
            <a:ext cx="9367157" cy="6241143"/>
          </a:xfrm>
          <a:prstGeom prst="ellipse">
            <a:avLst/>
          </a:prstGeom>
          <a:gradFill flip="none" rotWithShape="1">
            <a:gsLst>
              <a:gs pos="0">
                <a:srgbClr val="C00000"/>
              </a:gs>
              <a:gs pos="68000">
                <a:srgbClr val="FFC000"/>
              </a:gs>
              <a:gs pos="100000">
                <a:schemeClr val="accent6">
                  <a:lumMod val="60000"/>
                  <a:lumOff val="40000"/>
                </a:schemeClr>
              </a:gs>
              <a:gs pos="87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Les personnes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qui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sont trop gentilles ne sont pas capables de voir les défauts des autres, elles ne voient que leurs qualités et, ne voyant qu'à moitié, on ne leur </a:t>
            </a:r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attribue</a:t>
            </a:r>
          </a:p>
          <a:p>
            <a:pPr algn="ctr"/>
            <a:r>
              <a:rPr lang="fr-FR" sz="3200" b="1" dirty="0" smtClean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 </a:t>
            </a:r>
            <a:r>
              <a:rPr lang="fr-FR" sz="3200" b="1" dirty="0">
                <a:ln>
                  <a:solidFill>
                    <a:srgbClr val="C0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qu'un œil.</a:t>
            </a:r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32118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8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" tmFilter="0,0; .5, 1; 1, 1"/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41" presetClass="entr" presetSubtype="0" fill="hold" grpId="1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500" tmFilter="0,0; .5, 1; 1, 1"/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8" grpId="1" build="allAtOnce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52103" y="1246036"/>
            <a:ext cx="6560820" cy="4365927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673962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446393" y="1257710"/>
            <a:ext cx="9299212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Une rousse frisée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aux yeux verts qui incites les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autres à copier les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pps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ceux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qui ont le mérite de chercher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des sujets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490221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331719" y="999941"/>
            <a:ext cx="7538657" cy="486364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1987137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570593" y="889843"/>
            <a:ext cx="9050811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C’est de l’incitation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au vol , punissable par la loi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Car c’est de la propriété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intellectuel et de le faire dans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le dos des </a:t>
            </a:r>
            <a:r>
              <a:rPr lang="fr-FR" sz="5400" b="1" spc="50" dirty="0" err="1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interessés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d’en être faux cul 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410287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74670" y="1374051"/>
            <a:ext cx="6046470" cy="411248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1464863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9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371190" y="889843"/>
            <a:ext cx="9218165" cy="59093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avec cela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se faire passer pour une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victime aux yeux des autres et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de s’en plaindre forcément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c’est </a:t>
            </a:r>
            <a:r>
              <a:rPr lang="fr-FR" sz="5400" b="1" spc="50" dirty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de </a:t>
            </a:r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l’hypocrisie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la honte</a:t>
            </a:r>
          </a:p>
          <a:p>
            <a:pPr algn="ctr"/>
            <a:endParaRPr lang="fr-FR" sz="5400" b="1" cap="none" spc="50" dirty="0">
              <a:ln w="0"/>
              <a:solidFill>
                <a:schemeClr val="bg2"/>
              </a:solidFill>
              <a:effectLst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541547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10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15895" y="1003935"/>
            <a:ext cx="7760208" cy="4850130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4192666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4" name="Rectangle 3"/>
          <p:cNvSpPr/>
          <p:nvPr/>
        </p:nvSpPr>
        <p:spPr>
          <a:xfrm>
            <a:off x="1705333" y="1024235"/>
            <a:ext cx="8709564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elle ‘en a pas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son pareil ? Pour démolir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ceux qui en aide d’autres car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à l’affut de tout ce qui se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passe une vraie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commère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534425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12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407703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83130" y="1237792"/>
            <a:ext cx="7875270" cy="4410151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7521065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13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570786" y="889843"/>
            <a:ext cx="9050426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 y jouant les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Entremetteuses se disant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ami(e) de longue date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Seulement que 8 jours , en lui 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disant de ne pas en faire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ainsi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447632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14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71700" y="1180355"/>
            <a:ext cx="7863840" cy="4666968"/>
          </a:xfrm>
          <a:prstGeom prst="ellipse">
            <a:avLst/>
          </a:prstGeom>
          <a:ln>
            <a:noFill/>
          </a:ln>
          <a:effectLst>
            <a:glow rad="228600">
              <a:schemeClr val="accent2">
                <a:satMod val="175000"/>
                <a:alpha val="40000"/>
              </a:schemeClr>
            </a:glow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3068513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15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700121" y="1109039"/>
            <a:ext cx="8958671" cy="424731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Et détruire tout ce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que l’ami à appris pour 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ramener à son niveau à elle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déjà si bas , car elle demande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comment faire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36615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16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/>
          <a:srcRect t="11230" r="436" b="11815"/>
          <a:stretch/>
        </p:blipFill>
        <p:spPr>
          <a:xfrm>
            <a:off x="2244867" y="1356559"/>
            <a:ext cx="7702264" cy="445920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339228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>
          <a:xfrm>
            <a:off x="1191986" y="6476318"/>
            <a:ext cx="2743200" cy="365125"/>
          </a:xfrm>
        </p:spPr>
        <p:txBody>
          <a:bodyPr/>
          <a:lstStyle/>
          <a:p>
            <a:fld id="{B48AD6A7-0E2E-49F4-A643-F75D14C0F52E}" type="datetime1">
              <a:rPr lang="fr-FR" sz="1800" b="1" smtClean="0">
                <a:ln>
                  <a:solidFill>
                    <a:sysClr val="windowText" lastClr="000000"/>
                  </a:solidFill>
                </a:ln>
                <a:latin typeface="Broadway" panose="04040905080B02020502" pitchFamily="82" charset="0"/>
              </a:rPr>
              <a:t>07/07/2021</a:t>
            </a:fld>
            <a:endParaRPr lang="fr-FR" sz="1800" b="1" dirty="0">
              <a:ln>
                <a:solidFill>
                  <a:sysClr val="windowText" lastClr="000000"/>
                </a:solidFill>
              </a:ln>
              <a:latin typeface="Broadway" panose="04040905080B02020502" pitchFamily="82" charset="0"/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4122057" y="6491739"/>
            <a:ext cx="4114800" cy="365125"/>
          </a:xfrm>
        </p:spPr>
        <p:txBody>
          <a:bodyPr/>
          <a:lstStyle/>
          <a:p>
            <a:r>
              <a:rPr lang="fr-FR" sz="2000" b="1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PPS   Lande   2021</a:t>
            </a:r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>
          <a:xfrm>
            <a:off x="8423728" y="6497069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latin typeface="Broadway" panose="04040905080B02020502" pitchFamily="82" charset="0"/>
              </a:rPr>
              <a:t>17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latin typeface="Broadway" panose="04040905080B02020502" pitchFamily="82" charset="0"/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190" y="270998"/>
            <a:ext cx="9449619" cy="6316003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4" name="Rectangle 3"/>
          <p:cNvSpPr/>
          <p:nvPr/>
        </p:nvSpPr>
        <p:spPr>
          <a:xfrm>
            <a:off x="1483459" y="621293"/>
            <a:ext cx="9391995" cy="507831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Avant de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critiquer il faut en être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capable d’en faire autant sinon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mieux et c’est bien loin , d’en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être son cas , ramenez tout</a:t>
            </a:r>
          </a:p>
          <a:p>
            <a:pPr algn="ctr"/>
            <a:r>
              <a:rPr lang="fr-FR" sz="5400" b="1" spc="50" dirty="0" smtClean="0">
                <a:ln w="0">
                  <a:solidFill>
                    <a:sysClr val="windowText" lastClr="00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</a:rPr>
              <a:t> le monde à son niveau</a:t>
            </a:r>
            <a:endParaRPr lang="fr-FR" sz="5400" b="1" cap="none" spc="50" dirty="0">
              <a:ln w="0">
                <a:solidFill>
                  <a:sysClr val="windowText" lastClr="00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600954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500" tmFilter="0,0; .5, 1; 1, 1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" fill="hold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2" dur="500" tmFilter="0,0; .5, 1; 1, 1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10924">
              <a:srgbClr val="C00000"/>
            </a:gs>
            <a:gs pos="64000">
              <a:srgbClr val="FF0000"/>
            </a:gs>
            <a:gs pos="90000">
              <a:schemeClr val="accent6">
                <a:lumMod val="60000"/>
                <a:lumOff val="40000"/>
              </a:schemeClr>
            </a:gs>
            <a:gs pos="73000">
              <a:schemeClr val="tx1"/>
            </a:gs>
            <a:gs pos="83000">
              <a:schemeClr val="accent6">
                <a:lumMod val="50000"/>
              </a:schemeClr>
            </a:gs>
          </a:gsLst>
          <a:path path="circl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llipse 3"/>
          <p:cNvSpPr/>
          <p:nvPr/>
        </p:nvSpPr>
        <p:spPr>
          <a:xfrm>
            <a:off x="5392057" y="547914"/>
            <a:ext cx="1407885" cy="5762171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5715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Ellipse 7"/>
          <p:cNvSpPr/>
          <p:nvPr/>
        </p:nvSpPr>
        <p:spPr>
          <a:xfrm>
            <a:off x="1074057" y="261256"/>
            <a:ext cx="10145486" cy="6241143"/>
          </a:xfrm>
          <a:prstGeom prst="ellipse">
            <a:avLst/>
          </a:prstGeom>
          <a:gradFill flip="none" rotWithShape="1">
            <a:gsLst>
              <a:gs pos="10924">
                <a:srgbClr val="C00000"/>
              </a:gs>
              <a:gs pos="64000">
                <a:srgbClr val="FF0000"/>
              </a:gs>
              <a:gs pos="90000">
                <a:schemeClr val="accent6">
                  <a:lumMod val="60000"/>
                  <a:lumOff val="40000"/>
                </a:schemeClr>
              </a:gs>
              <a:gs pos="73000">
                <a:schemeClr val="tx1"/>
              </a:gs>
              <a:gs pos="83000">
                <a:schemeClr val="accent6">
                  <a:lumMod val="50000"/>
                </a:schemeClr>
              </a:gs>
            </a:gsLst>
            <a:path path="shape">
              <a:fillToRect l="50000" t="50000" r="50000" b="50000"/>
            </a:path>
            <a:tileRect/>
          </a:gradFill>
          <a:ln w="76200">
            <a:solidFill>
              <a:schemeClr val="accent6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284463">
            <a:off x="5357601" y="316183"/>
            <a:ext cx="1457070" cy="6250815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19024249">
            <a:off x="5416860" y="216707"/>
            <a:ext cx="1457070" cy="6382477"/>
          </a:xfrm>
          <a:prstGeom prst="rect">
            <a:avLst/>
          </a:prstGeom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5400000">
            <a:off x="5416860" y="-10884"/>
            <a:ext cx="1457070" cy="6879771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7990477">
            <a:off x="4096295" y="1008079"/>
            <a:ext cx="4557321" cy="4856802"/>
          </a:xfrm>
          <a:prstGeom prst="rect">
            <a:avLst/>
          </a:prstGeom>
          <a:ln>
            <a:noFill/>
          </a:ln>
        </p:spPr>
      </p:pic>
      <p:pic>
        <p:nvPicPr>
          <p:cNvPr id="16" name="Image 15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4830661">
            <a:off x="3952352" y="1167585"/>
            <a:ext cx="4267570" cy="4548010"/>
          </a:xfrm>
          <a:prstGeom prst="rect">
            <a:avLst/>
          </a:prstGeom>
        </p:spPr>
      </p:pic>
      <p:cxnSp>
        <p:nvCxnSpPr>
          <p:cNvPr id="10" name="Connecteur droit avec flèche 9"/>
          <p:cNvCxnSpPr/>
          <p:nvPr/>
        </p:nvCxnSpPr>
        <p:spPr>
          <a:xfrm>
            <a:off x="4122057" y="1219200"/>
            <a:ext cx="4151086" cy="4412343"/>
          </a:xfrm>
          <a:prstGeom prst="straightConnector1">
            <a:avLst/>
          </a:prstGeom>
          <a:ln w="57150">
            <a:solidFill>
              <a:schemeClr val="accent6">
                <a:lumMod val="50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2" name="Image 11"/>
          <p:cNvPicPr>
            <a:picLocks noChangeAspect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367465" y="520956"/>
            <a:ext cx="1457070" cy="5816088"/>
          </a:xfrm>
          <a:prstGeom prst="rect">
            <a:avLst/>
          </a:prstGeom>
        </p:spPr>
      </p:pic>
      <p:sp>
        <p:nvSpPr>
          <p:cNvPr id="13" name="Espace réservé de la date 12"/>
          <p:cNvSpPr>
            <a:spLocks noGrp="1"/>
          </p:cNvSpPr>
          <p:nvPr>
            <p:ph type="dt" sz="half" idx="10"/>
          </p:nvPr>
        </p:nvSpPr>
        <p:spPr>
          <a:xfrm>
            <a:off x="1254673" y="6460183"/>
            <a:ext cx="2743200" cy="365125"/>
          </a:xfrm>
        </p:spPr>
        <p:txBody>
          <a:bodyPr/>
          <a:lstStyle/>
          <a:p>
            <a:fld id="{F8C6EF63-988C-43A0-B58C-1F9A064AEA77}" type="datetime1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07/07/2021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4" name="Espace réservé du pied de page 13"/>
          <p:cNvSpPr>
            <a:spLocks noGrp="1"/>
          </p:cNvSpPr>
          <p:nvPr>
            <p:ph type="ftr" sz="quarter" idx="11"/>
          </p:nvPr>
        </p:nvSpPr>
        <p:spPr>
          <a:xfrm>
            <a:off x="4087995" y="6472786"/>
            <a:ext cx="4114800" cy="365125"/>
          </a:xfrm>
        </p:spPr>
        <p:txBody>
          <a:bodyPr/>
          <a:lstStyle/>
          <a:p>
            <a:r>
              <a:rPr lang="fr-FR" sz="2000" dirty="0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PPS   Lande   2021</a:t>
            </a:r>
            <a:endParaRPr lang="fr-FR" sz="2000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sp>
        <p:nvSpPr>
          <p:cNvPr id="15" name="Espace réservé du numéro de diapositive 14"/>
          <p:cNvSpPr>
            <a:spLocks noGrp="1"/>
          </p:cNvSpPr>
          <p:nvPr>
            <p:ph type="sldNum" sz="quarter" idx="12"/>
          </p:nvPr>
        </p:nvSpPr>
        <p:spPr>
          <a:xfrm>
            <a:off x="8273143" y="6442470"/>
            <a:ext cx="2743200" cy="365125"/>
          </a:xfrm>
        </p:spPr>
        <p:txBody>
          <a:bodyPr/>
          <a:lstStyle/>
          <a:p>
            <a:fld id="{ABEEA5D2-38B6-443B-9C3D-80953D5D60D2}" type="slidenum">
              <a:rPr lang="fr-FR" sz="2000" b="1" smtClean="0">
                <a:ln>
                  <a:solidFill>
                    <a:sysClr val="windowText" lastClr="00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4">
                      <a:satMod val="175000"/>
                      <a:alpha val="40000"/>
                    </a:schemeClr>
                  </a:glow>
                </a:effectLst>
                <a:latin typeface="Broadway" panose="04040905080B02020502" pitchFamily="82" charset="0"/>
              </a:rPr>
              <a:t>18</a:t>
            </a:fld>
            <a:endParaRPr lang="fr-FR" sz="2000" b="1" dirty="0">
              <a:ln>
                <a:solidFill>
                  <a:sysClr val="windowText" lastClr="000000"/>
                </a:solidFill>
              </a:ln>
              <a:solidFill>
                <a:schemeClr val="bg1"/>
              </a:solidFill>
              <a:effectLst>
                <a:glow rad="228600">
                  <a:schemeClr val="accent4">
                    <a:satMod val="175000"/>
                    <a:alpha val="40000"/>
                  </a:schemeClr>
                </a:glow>
              </a:effectLst>
              <a:latin typeface="Broadway" panose="04040905080B02020502" pitchFamily="82" charset="0"/>
            </a:endParaRPr>
          </a:p>
        </p:txBody>
      </p:sp>
      <p:pic>
        <p:nvPicPr>
          <p:cNvPr id="18" name="Image 17"/>
          <p:cNvPicPr>
            <a:picLocks noChangeAspect="1"/>
          </p:cNvPicPr>
          <p:nvPr/>
        </p:nvPicPr>
        <p:blipFill>
          <a:blip r:embed="rId5" cstate="email">
            <a:duotone>
              <a:prstClr val="black"/>
              <a:srgbClr val="FFFF00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 rot="2568934">
            <a:off x="3998728" y="1133379"/>
            <a:ext cx="4267570" cy="454801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" name="Image 1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34272" y="1249491"/>
            <a:ext cx="5523455" cy="43590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7851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750" advTm="14000">
        <p:wedge/>
      </p:transition>
    </mc:Choice>
    <mc:Fallback>
      <p:transition spd="slow" advTm="14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1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La Bonté N°4 par Land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La Bonté N°4 par Lande</Template>
  <TotalTime>296</TotalTime>
  <Words>369</Words>
  <Application>Microsoft Office PowerPoint</Application>
  <PresentationFormat>Grand écran</PresentationFormat>
  <Paragraphs>116</Paragraphs>
  <Slides>18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18</vt:i4>
      </vt:variant>
    </vt:vector>
  </HeadingPairs>
  <TitlesOfParts>
    <vt:vector size="23" baseType="lpstr">
      <vt:lpstr>Arial</vt:lpstr>
      <vt:lpstr>Broadway</vt:lpstr>
      <vt:lpstr>Calibri</vt:lpstr>
      <vt:lpstr>Calibri Light</vt:lpstr>
      <vt:lpstr>La Bonté N°4 par Lande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26</cp:revision>
  <dcterms:created xsi:type="dcterms:W3CDTF">2021-05-17T05:57:09Z</dcterms:created>
  <dcterms:modified xsi:type="dcterms:W3CDTF">2021-07-07T16:36:58Z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