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fPEjG7OP1qUHyixIbS7cA==" hashData="UnhoWEdBI2344ZcDDa+he++SQ1Zbk4yzkyAg//mNX0WLaKCq1NHwn0heFM+GgLBG6u7RtZfMXwJeG34rhKWK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80" y="6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10979" y="3775625"/>
            <a:ext cx="17732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622336" y="567008"/>
            <a:ext cx="9020353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 rousse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frisée les yeux verts qui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s’y prend pour un canon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l’imprimante est restée à ton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bureau et s’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ennuye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toi car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 eu tellement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coups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523342" y="1211459"/>
            <a:ext cx="931222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d’entendre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quel imprimante de merde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ils l’ont mise au placard juste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comme toi , car tu es devenue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Inutile et dépassée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2007281" y="889843"/>
            <a:ext cx="825046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Après ton départ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, ils en ont fait la fête avec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 grand feux de joie et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Jouissances variée afin d’en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marquer cette évènement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tant attendus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855158" y="1239624"/>
            <a:ext cx="848168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Ta jalousie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légendaire était bien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présente au quotidien et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gênaient les autres bien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sur Comme attitude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751097" y="1600931"/>
            <a:ext cx="885671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Ont t’appelait madame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Prout-prout et lorsqu’ils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parlent de toi ? C’est toujours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qu’ils t’appellent cela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te restera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692839" y="1824335"/>
            <a:ext cx="880632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Aucune personne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comme toi  avec ce caractère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merde , n’est venue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heureusement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141</TotalTime>
  <Words>288</Words>
  <Application>Microsoft Office PowerPoint</Application>
  <PresentationFormat>Grand écran</PresentationFormat>
  <Paragraphs>100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2021-05-17T05:57:09Z</dcterms:created>
  <dcterms:modified xsi:type="dcterms:W3CDTF">2021-07-07T13:11:26Z</dcterms:modified>
  <cp:contentStatus/>
</cp:coreProperties>
</file>