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2" r:id="rId16"/>
    <p:sldId id="273" r:id="rId17"/>
    <p:sldId id="270" r:id="rId18"/>
    <p:sldId id="271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7DyyHRPaLx7Ay+Od+7DnQ==" hashData="1VbFSi2rCWBkJXY08jZtMT+OrPH3sKKEKpyHYXQD3tl/kcvdQm1NpskZP9lCyzE/byTmpD9/p9zEKVY4FIfzf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63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54"/>
      </p:cViewPr>
      <p:guideLst>
        <p:guide orient="horz" pos="2160"/>
        <p:guide pos="3863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DF4590-D763-4F0C-BCAD-7D9BDC5D9EDC}" type="datetimeFigureOut">
              <a:rPr lang="fr-FR" smtClean="0"/>
              <a:t>07/07/2021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F824C99-5800-49CD-B6CC-FBD470FBA7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74751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29765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618233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1158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20441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898146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690473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382031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782401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125406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981656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433565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895718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539674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938840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928762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08261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B9398-559B-4004-897F-D324CE1B6EE8}" type="datetime1">
              <a:rPr lang="fr-FR" smtClean="0"/>
              <a:t>07/07/2021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3228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70463-860C-4552-AF0E-A6ECBB039780}" type="datetime1">
              <a:rPr lang="fr-FR" smtClean="0"/>
              <a:t>07/07/2021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25453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33AE9-B974-4992-8BA0-F7488FBEBA47}" type="datetime1">
              <a:rPr lang="fr-FR" smtClean="0"/>
              <a:t>07/07/2021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1905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D9B8D-338A-43E8-9E8F-B0D74D0998F1}" type="datetime1">
              <a:rPr lang="fr-FR" smtClean="0"/>
              <a:t>07/07/2021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0950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D9D1F-98A7-41F4-AE1D-4D492098C372}" type="datetime1">
              <a:rPr lang="fr-FR" smtClean="0"/>
              <a:t>07/07/2021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5447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86AAE-4515-45AF-BC01-2EAC6A9AF4B7}" type="datetime1">
              <a:rPr lang="fr-FR" smtClean="0"/>
              <a:t>07/07/2021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4497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B8103-1A1F-465A-B3B3-50C52217CF54}" type="datetime1">
              <a:rPr lang="fr-FR" smtClean="0"/>
              <a:t>07/07/2021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187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2D6B3-C1FB-4258-AA2C-33D4D1CF8B3A}" type="datetime1">
              <a:rPr lang="fr-FR" smtClean="0"/>
              <a:t>07/07/2021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0570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39EE9-829B-49E2-B35D-C443AB36C13C}" type="datetime1">
              <a:rPr lang="fr-FR" smtClean="0"/>
              <a:t>07/07/2021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8997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FEA854-2D26-4624-BECA-11EBFFA7CA27}" type="datetime1">
              <a:rPr lang="fr-FR" smtClean="0"/>
              <a:t>07/07/2021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7266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EC617E-2B3A-4F32-B070-E80E2DF68D2E}" type="datetime1">
              <a:rPr lang="fr-FR" smtClean="0"/>
              <a:t>07/07/2021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2526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0">
              <a:schemeClr val="accent6">
                <a:lumMod val="60000"/>
                <a:lumOff val="40000"/>
              </a:schemeClr>
            </a:gs>
            <a:gs pos="73000">
              <a:srgbClr val="FFC000"/>
            </a:gs>
            <a:gs pos="9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B214CE-A09A-42FC-AC3F-81673DCAAFC6}" type="datetime1">
              <a:rPr lang="fr-FR" smtClean="0"/>
              <a:t>07/07/2021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92657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2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5392057" y="547914"/>
            <a:ext cx="1407885" cy="5762171"/>
          </a:xfrm>
          <a:prstGeom prst="ellipse">
            <a:avLst/>
          </a:prstGeom>
          <a:gradFill flip="none" rotWithShape="1">
            <a:gsLst>
              <a:gs pos="10924">
                <a:srgbClr val="C00000"/>
              </a:gs>
              <a:gs pos="64000">
                <a:srgbClr val="FF0000"/>
              </a:gs>
              <a:gs pos="90000">
                <a:schemeClr val="accent6">
                  <a:lumMod val="60000"/>
                  <a:lumOff val="40000"/>
                </a:schemeClr>
              </a:gs>
              <a:gs pos="73000">
                <a:schemeClr val="tx1"/>
              </a:gs>
              <a:gs pos="83000">
                <a:schemeClr val="accent6">
                  <a:lumMod val="50000"/>
                </a:schemeClr>
              </a:gs>
            </a:gsLst>
            <a:path path="shape">
              <a:fillToRect l="50000" t="50000" r="50000" b="50000"/>
            </a:path>
            <a:tileRect/>
          </a:gradFill>
          <a:ln w="571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/>
          <p:cNvSpPr/>
          <p:nvPr/>
        </p:nvSpPr>
        <p:spPr>
          <a:xfrm>
            <a:off x="1074057" y="261256"/>
            <a:ext cx="9942286" cy="6241143"/>
          </a:xfrm>
          <a:prstGeom prst="ellipse">
            <a:avLst/>
          </a:prstGeom>
          <a:gradFill flip="none" rotWithShape="1">
            <a:gsLst>
              <a:gs pos="10924">
                <a:srgbClr val="C00000"/>
              </a:gs>
              <a:gs pos="64000">
                <a:srgbClr val="FF0000"/>
              </a:gs>
              <a:gs pos="90000">
                <a:schemeClr val="accent6">
                  <a:lumMod val="60000"/>
                  <a:lumOff val="40000"/>
                </a:schemeClr>
              </a:gs>
              <a:gs pos="73000">
                <a:schemeClr val="tx1"/>
              </a:gs>
              <a:gs pos="83000">
                <a:schemeClr val="accent6">
                  <a:lumMod val="50000"/>
                </a:schemeClr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chemeClr val="accent6">
                <a:lumMod val="50000"/>
              </a:schemeClr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284463">
            <a:off x="5357601" y="316183"/>
            <a:ext cx="1457070" cy="6250815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9024249">
            <a:off x="5416860" y="216707"/>
            <a:ext cx="1457070" cy="6382477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5416860" y="-10884"/>
            <a:ext cx="1457070" cy="6879771"/>
          </a:xfrm>
          <a:prstGeom prst="rect">
            <a:avLst/>
          </a:prstGeom>
        </p:spPr>
      </p:pic>
      <p:pic>
        <p:nvPicPr>
          <p:cNvPr id="17" name="Image 16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7990477">
            <a:off x="4096295" y="1008079"/>
            <a:ext cx="4557321" cy="4856802"/>
          </a:xfrm>
          <a:prstGeom prst="rect">
            <a:avLst/>
          </a:prstGeom>
          <a:ln>
            <a:noFill/>
          </a:ln>
        </p:spPr>
      </p:pic>
      <p:pic>
        <p:nvPicPr>
          <p:cNvPr id="16" name="Image 15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4830661">
            <a:off x="3952352" y="1167585"/>
            <a:ext cx="4267570" cy="4548010"/>
          </a:xfrm>
          <a:prstGeom prst="rect">
            <a:avLst/>
          </a:prstGeom>
        </p:spPr>
      </p:pic>
      <p:cxnSp>
        <p:nvCxnSpPr>
          <p:cNvPr id="10" name="Connecteur droit avec flèche 9"/>
          <p:cNvCxnSpPr/>
          <p:nvPr/>
        </p:nvCxnSpPr>
        <p:spPr>
          <a:xfrm>
            <a:off x="4122057" y="1219200"/>
            <a:ext cx="4151086" cy="4412343"/>
          </a:xfrm>
          <a:prstGeom prst="straightConnector1">
            <a:avLst/>
          </a:prstGeom>
          <a:ln w="57150">
            <a:solidFill>
              <a:schemeClr val="accent6">
                <a:lumMod val="50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Image 11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67465" y="520956"/>
            <a:ext cx="1457070" cy="5816088"/>
          </a:xfrm>
          <a:prstGeom prst="rect">
            <a:avLst/>
          </a:prstGeom>
        </p:spPr>
      </p:pic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>
          <a:xfrm>
            <a:off x="1254673" y="6460183"/>
            <a:ext cx="2743200" cy="365125"/>
          </a:xfrm>
        </p:spPr>
        <p:txBody>
          <a:bodyPr/>
          <a:lstStyle/>
          <a:p>
            <a:fld id="{F8C6EF63-988C-43A0-B58C-1F9A064AEA77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07/07/2021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4087995" y="6472786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>
          <a:xfrm>
            <a:off x="8273143" y="6442470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18" name="Image 17"/>
          <p:cNvPicPr>
            <a:picLocks noChangeAspect="1"/>
          </p:cNvPicPr>
          <p:nvPr/>
        </p:nvPicPr>
        <p:blipFill>
          <a:blip r:embed="rId6" cstate="email">
            <a:duotone>
              <a:prstClr val="black"/>
              <a:srgbClr val="FFFF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568934">
            <a:off x="3998728" y="1133379"/>
            <a:ext cx="4267570" cy="45480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" name="Image 19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22057" y="1967054"/>
            <a:ext cx="4117799" cy="2963276"/>
          </a:xfrm>
          <a:prstGeom prst="ellipse">
            <a:avLst/>
          </a:prstGeom>
          <a:ln w="190500" cap="rnd">
            <a:solidFill>
              <a:srgbClr val="C00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21" name="Rectangle 20"/>
          <p:cNvSpPr/>
          <p:nvPr/>
        </p:nvSpPr>
        <p:spPr>
          <a:xfrm rot="16200000">
            <a:off x="4247320" y="1265582"/>
            <a:ext cx="3816629" cy="4625008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ircle">
              <a:avLst/>
            </a:prstTxWarp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Lande vous présente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310979" y="3775625"/>
            <a:ext cx="1773242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N°6</a:t>
            </a:r>
            <a:endParaRPr lang="fr-FR" sz="72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8604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  <p:sndAc>
          <p:stSnd loop="1">
            <p:snd r:embed="rId2" name="Le bal des faux culs.wav"/>
          </p:stSnd>
        </p:sndAc>
      </p:transition>
    </mc:Choice>
    <mc:Fallback>
      <p:transition spd="slow" advTm="14000">
        <p:wedge/>
        <p:sndAc>
          <p:stSnd loop="1">
            <p:snd r:embed="rId2" name="Le bal des faux cul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5392057" y="547914"/>
            <a:ext cx="1407885" cy="5762171"/>
          </a:xfrm>
          <a:prstGeom prst="ellipse">
            <a:avLst/>
          </a:prstGeom>
          <a:gradFill flip="none" rotWithShape="1">
            <a:gsLst>
              <a:gs pos="10924">
                <a:srgbClr val="C00000"/>
              </a:gs>
              <a:gs pos="64000">
                <a:srgbClr val="FF0000"/>
              </a:gs>
              <a:gs pos="90000">
                <a:schemeClr val="accent6">
                  <a:lumMod val="60000"/>
                  <a:lumOff val="40000"/>
                </a:schemeClr>
              </a:gs>
              <a:gs pos="73000">
                <a:schemeClr val="tx1"/>
              </a:gs>
              <a:gs pos="83000">
                <a:schemeClr val="accent6">
                  <a:lumMod val="50000"/>
                </a:schemeClr>
              </a:gs>
            </a:gsLst>
            <a:path path="shape">
              <a:fillToRect l="50000" t="50000" r="50000" b="50000"/>
            </a:path>
            <a:tileRect/>
          </a:gradFill>
          <a:ln w="571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/>
          <p:cNvSpPr/>
          <p:nvPr/>
        </p:nvSpPr>
        <p:spPr>
          <a:xfrm>
            <a:off x="1088571" y="278296"/>
            <a:ext cx="10232572" cy="6213443"/>
          </a:xfrm>
          <a:prstGeom prst="ellipse">
            <a:avLst/>
          </a:prstGeom>
          <a:gradFill>
            <a:gsLst>
              <a:gs pos="10924">
                <a:srgbClr val="C00000"/>
              </a:gs>
              <a:gs pos="64000">
                <a:srgbClr val="FF0000"/>
              </a:gs>
              <a:gs pos="90000">
                <a:schemeClr val="accent6">
                  <a:lumMod val="60000"/>
                  <a:lumOff val="40000"/>
                </a:schemeClr>
              </a:gs>
              <a:gs pos="73000">
                <a:schemeClr val="tx1"/>
              </a:gs>
              <a:gs pos="83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</a:gradFill>
          <a:ln w="76200">
            <a:solidFill>
              <a:schemeClr val="accent6">
                <a:lumMod val="50000"/>
              </a:schemeClr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07/07/2021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Rectangle 10"/>
          <p:cNvSpPr/>
          <p:nvPr/>
        </p:nvSpPr>
        <p:spPr>
          <a:xfrm rot="16200000">
            <a:off x="3349092" y="-1410"/>
            <a:ext cx="5660730" cy="714391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ircle">
              <a:avLst/>
            </a:prstTxWarp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 </a:t>
            </a:r>
            <a:r>
              <a:rPr lang="fr-FR" sz="5400" b="1" spc="50" dirty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G</a:t>
            </a:r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entil n’a qu’un </a:t>
            </a:r>
            <a:r>
              <a:rPr lang="fr-FR" sz="5400" b="1" spc="50" dirty="0" err="1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oeil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10126"/>
          <a:stretch/>
        </p:blipFill>
        <p:spPr>
          <a:xfrm>
            <a:off x="3317815" y="2032811"/>
            <a:ext cx="5774084" cy="392222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654331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llipse 7"/>
          <p:cNvSpPr/>
          <p:nvPr/>
        </p:nvSpPr>
        <p:spPr>
          <a:xfrm>
            <a:off x="1495878" y="308428"/>
            <a:ext cx="9367157" cy="6241143"/>
          </a:xfrm>
          <a:prstGeom prst="ellipse">
            <a:avLst/>
          </a:prstGeom>
          <a:gradFill flip="none" rotWithShape="1">
            <a:gsLst>
              <a:gs pos="0">
                <a:srgbClr val="C00000"/>
              </a:gs>
              <a:gs pos="68000">
                <a:srgbClr val="FFC000"/>
              </a:gs>
              <a:gs pos="100000">
                <a:schemeClr val="accent6">
                  <a:lumMod val="60000"/>
                  <a:lumOff val="40000"/>
                </a:schemeClr>
              </a:gs>
              <a:gs pos="87000">
                <a:schemeClr val="accent6">
                  <a:lumMod val="50000"/>
                </a:schemeClr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b="1" dirty="0">
                <a:ln>
                  <a:solidFill>
                    <a:srgbClr val="C0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Les personnes </a:t>
            </a:r>
            <a:r>
              <a:rPr lang="fr-FR" sz="3200" b="1" dirty="0" smtClean="0">
                <a:ln>
                  <a:solidFill>
                    <a:srgbClr val="C0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qui</a:t>
            </a:r>
          </a:p>
          <a:p>
            <a:pPr algn="ctr"/>
            <a:r>
              <a:rPr lang="fr-FR" sz="3200" b="1" dirty="0" smtClean="0">
                <a:ln>
                  <a:solidFill>
                    <a:srgbClr val="C0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</a:t>
            </a:r>
            <a:r>
              <a:rPr lang="fr-FR" sz="3200" b="1" dirty="0">
                <a:ln>
                  <a:solidFill>
                    <a:srgbClr val="C0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sont trop gentilles ne sont pas capables de voir les défauts des autres, elles ne voient que leurs qualités et, ne voyant qu'à moitié, on ne leur </a:t>
            </a:r>
            <a:r>
              <a:rPr lang="fr-FR" sz="3200" b="1" dirty="0" smtClean="0">
                <a:ln>
                  <a:solidFill>
                    <a:srgbClr val="C0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attribue</a:t>
            </a:r>
          </a:p>
          <a:p>
            <a:pPr algn="ctr"/>
            <a:r>
              <a:rPr lang="fr-FR" sz="3200" b="1" dirty="0" smtClean="0">
                <a:ln>
                  <a:solidFill>
                    <a:srgbClr val="C0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</a:t>
            </a:r>
            <a:r>
              <a:rPr lang="fr-FR" sz="3200" b="1" dirty="0">
                <a:ln>
                  <a:solidFill>
                    <a:srgbClr val="C0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qu'un œil.</a:t>
            </a:r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07/07/2021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2118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4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build="allAtOnce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07/07/2021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190" y="270998"/>
            <a:ext cx="9449619" cy="631600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2103" y="1246036"/>
            <a:ext cx="6560820" cy="4365927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6739624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07/07/2021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190" y="270998"/>
            <a:ext cx="9449619" cy="631600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09628" y="1416814"/>
            <a:ext cx="5474490" cy="4100583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490221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07/07/2021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190" y="270998"/>
            <a:ext cx="9449619" cy="631600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1719" y="999941"/>
            <a:ext cx="7538657" cy="4863649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1987137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07/07/2021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190" y="270998"/>
            <a:ext cx="9449619" cy="631600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/>
          <a:srcRect l="-140" t="17277" r="343" b="22700"/>
          <a:stretch/>
        </p:blipFill>
        <p:spPr>
          <a:xfrm>
            <a:off x="3011525" y="1571844"/>
            <a:ext cx="6070481" cy="3651085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341028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07/07/2021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190" y="270998"/>
            <a:ext cx="9449619" cy="631600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74670" y="1374051"/>
            <a:ext cx="6046470" cy="411248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464863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07/07/2021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190" y="270998"/>
            <a:ext cx="9449619" cy="631600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/>
          <a:srcRect r="798" b="11420"/>
          <a:stretch/>
        </p:blipFill>
        <p:spPr>
          <a:xfrm>
            <a:off x="3109996" y="1655719"/>
            <a:ext cx="6045033" cy="3546562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9541547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07/07/2021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190" y="270998"/>
            <a:ext cx="9449619" cy="631600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15895" y="1003935"/>
            <a:ext cx="7760208" cy="4850130"/>
          </a:xfrm>
          <a:prstGeom prst="ellipse">
            <a:avLst/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4192666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07/07/2021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190" y="270998"/>
            <a:ext cx="9449619" cy="631600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/>
          <a:srcRect l="2857" t="12381" r="1714" b="11809"/>
          <a:stretch/>
        </p:blipFill>
        <p:spPr>
          <a:xfrm>
            <a:off x="3099661" y="1638505"/>
            <a:ext cx="6106332" cy="3638204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534425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07/07/2021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07703" y="270998"/>
            <a:ext cx="9449619" cy="631600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83130" y="1237792"/>
            <a:ext cx="7875270" cy="4410151"/>
          </a:xfrm>
          <a:prstGeom prst="ellipse">
            <a:avLst/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7521065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07/07/2021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190" y="270998"/>
            <a:ext cx="9449619" cy="631600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/>
          <a:srcRect l="7781" t="2498" r="7493" b="5283"/>
          <a:stretch/>
        </p:blipFill>
        <p:spPr>
          <a:xfrm>
            <a:off x="3397450" y="1398721"/>
            <a:ext cx="5470126" cy="4060556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44763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07/07/2021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190" y="270998"/>
            <a:ext cx="9449619" cy="631600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71700" y="1180355"/>
            <a:ext cx="7863840" cy="4666968"/>
          </a:xfrm>
          <a:prstGeom prst="ellipse">
            <a:avLst/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068513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07/07/2021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190" y="270998"/>
            <a:ext cx="9449619" cy="631600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5" name="Rectangle 4"/>
          <p:cNvSpPr/>
          <p:nvPr/>
        </p:nvSpPr>
        <p:spPr>
          <a:xfrm>
            <a:off x="1902094" y="1158984"/>
            <a:ext cx="8387809" cy="507831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Et toi la rousse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frisée de la tête aux pieds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inutile de t’en mettre tant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de maquillage tu en es déjà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pourrie et même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foutue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351590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 tmFilter="0,0; .5, 1; 1, 1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 tmFilter="0,0; .5, 1; 1, 1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 tmFilter="0,0; .5, 1; 1, 1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 tmFilter="0,0; .5, 1; 1, 1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07/07/2021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16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190" y="270998"/>
            <a:ext cx="9449619" cy="631600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4599" y="1185182"/>
            <a:ext cx="7229475" cy="4586967"/>
          </a:xfrm>
          <a:prstGeom prst="ellipse">
            <a:avLst/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713490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07/07/2021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190" y="270998"/>
            <a:ext cx="9449619" cy="631600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Rectangle 3"/>
          <p:cNvSpPr/>
          <p:nvPr/>
        </p:nvSpPr>
        <p:spPr>
          <a:xfrm>
            <a:off x="1721441" y="1305341"/>
            <a:ext cx="8916031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Et toi la rousse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toute frisée qui s’y prend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pour un canon n’oublies pas ,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que tu n’es pas une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imprimante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13661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 tmFilter="0,0; .5, 1; 1, 1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 tmFilter="0,0; .5, 1; 1, 1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 tmFilter="0,0; .5, 1; 1, 1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5392057" y="547914"/>
            <a:ext cx="1407885" cy="5762171"/>
          </a:xfrm>
          <a:prstGeom prst="ellipse">
            <a:avLst/>
          </a:prstGeom>
          <a:gradFill flip="none" rotWithShape="1">
            <a:gsLst>
              <a:gs pos="10924">
                <a:srgbClr val="C00000"/>
              </a:gs>
              <a:gs pos="64000">
                <a:srgbClr val="FF0000"/>
              </a:gs>
              <a:gs pos="90000">
                <a:schemeClr val="accent6">
                  <a:lumMod val="60000"/>
                  <a:lumOff val="40000"/>
                </a:schemeClr>
              </a:gs>
              <a:gs pos="73000">
                <a:schemeClr val="tx1"/>
              </a:gs>
              <a:gs pos="83000">
                <a:schemeClr val="accent6">
                  <a:lumMod val="50000"/>
                </a:schemeClr>
              </a:gs>
            </a:gsLst>
            <a:path path="shape">
              <a:fillToRect l="50000" t="50000" r="50000" b="50000"/>
            </a:path>
            <a:tileRect/>
          </a:gradFill>
          <a:ln w="571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/>
          <p:cNvSpPr/>
          <p:nvPr/>
        </p:nvSpPr>
        <p:spPr>
          <a:xfrm>
            <a:off x="1074057" y="261256"/>
            <a:ext cx="10145486" cy="6241143"/>
          </a:xfrm>
          <a:prstGeom prst="ellipse">
            <a:avLst/>
          </a:prstGeom>
          <a:gradFill flip="none" rotWithShape="1">
            <a:gsLst>
              <a:gs pos="10924">
                <a:srgbClr val="C00000"/>
              </a:gs>
              <a:gs pos="64000">
                <a:srgbClr val="FF0000"/>
              </a:gs>
              <a:gs pos="90000">
                <a:schemeClr val="accent6">
                  <a:lumMod val="60000"/>
                  <a:lumOff val="40000"/>
                </a:schemeClr>
              </a:gs>
              <a:gs pos="73000">
                <a:schemeClr val="tx1"/>
              </a:gs>
              <a:gs pos="83000">
                <a:schemeClr val="accent6">
                  <a:lumMod val="50000"/>
                </a:schemeClr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284463">
            <a:off x="5357601" y="316183"/>
            <a:ext cx="1457070" cy="6250815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9024249">
            <a:off x="5416860" y="216707"/>
            <a:ext cx="1457070" cy="6382477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5416860" y="-10884"/>
            <a:ext cx="1457070" cy="6879771"/>
          </a:xfrm>
          <a:prstGeom prst="rect">
            <a:avLst/>
          </a:prstGeom>
        </p:spPr>
      </p:pic>
      <p:pic>
        <p:nvPicPr>
          <p:cNvPr id="17" name="Image 1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7990477">
            <a:off x="4096295" y="1008079"/>
            <a:ext cx="4557321" cy="4856802"/>
          </a:xfrm>
          <a:prstGeom prst="rect">
            <a:avLst/>
          </a:prstGeom>
          <a:ln>
            <a:noFill/>
          </a:ln>
        </p:spPr>
      </p:pic>
      <p:pic>
        <p:nvPicPr>
          <p:cNvPr id="16" name="Image 1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4830661">
            <a:off x="3952352" y="1167585"/>
            <a:ext cx="4267570" cy="4548010"/>
          </a:xfrm>
          <a:prstGeom prst="rect">
            <a:avLst/>
          </a:prstGeom>
        </p:spPr>
      </p:pic>
      <p:cxnSp>
        <p:nvCxnSpPr>
          <p:cNvPr id="10" name="Connecteur droit avec flèche 9"/>
          <p:cNvCxnSpPr/>
          <p:nvPr/>
        </p:nvCxnSpPr>
        <p:spPr>
          <a:xfrm>
            <a:off x="4122057" y="1219200"/>
            <a:ext cx="4151086" cy="4412343"/>
          </a:xfrm>
          <a:prstGeom prst="straightConnector1">
            <a:avLst/>
          </a:prstGeom>
          <a:ln w="57150">
            <a:solidFill>
              <a:schemeClr val="accent6">
                <a:lumMod val="50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Image 1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67465" y="520956"/>
            <a:ext cx="1457070" cy="5816088"/>
          </a:xfrm>
          <a:prstGeom prst="rect">
            <a:avLst/>
          </a:prstGeom>
        </p:spPr>
      </p:pic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>
          <a:xfrm>
            <a:off x="1254673" y="6460183"/>
            <a:ext cx="2743200" cy="365125"/>
          </a:xfrm>
        </p:spPr>
        <p:txBody>
          <a:bodyPr/>
          <a:lstStyle/>
          <a:p>
            <a:fld id="{F8C6EF63-988C-43A0-B58C-1F9A064AEA77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07/07/2021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4087995" y="6472786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>
          <a:xfrm>
            <a:off x="8273143" y="6442470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18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18" name="Image 17"/>
          <p:cNvPicPr>
            <a:picLocks noChangeAspect="1"/>
          </p:cNvPicPr>
          <p:nvPr/>
        </p:nvPicPr>
        <p:blipFill>
          <a:blip r:embed="rId5" cstate="email">
            <a:duotone>
              <a:prstClr val="black"/>
              <a:srgbClr val="FFFF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568934">
            <a:off x="3998728" y="1133379"/>
            <a:ext cx="4267570" cy="45480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34272" y="1249491"/>
            <a:ext cx="5523455" cy="4359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8785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La Bonté N°4 par Land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Bonté N°4 par Lande</Template>
  <TotalTime>133</TotalTime>
  <Words>209</Words>
  <Application>Microsoft Office PowerPoint</Application>
  <PresentationFormat>Grand écran</PresentationFormat>
  <Paragraphs>87</Paragraphs>
  <Slides>18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3" baseType="lpstr">
      <vt:lpstr>Arial</vt:lpstr>
      <vt:lpstr>Broadway</vt:lpstr>
      <vt:lpstr>Calibri</vt:lpstr>
      <vt:lpstr>Calibri Light</vt:lpstr>
      <vt:lpstr>La Bonté N°4 par Lande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25</cp:revision>
  <dcterms:created xsi:type="dcterms:W3CDTF">2021-05-17T05:57:09Z</dcterms:created>
  <dcterms:modified xsi:type="dcterms:W3CDTF">2021-07-07T12:46:20Z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