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Z/VDZ7sGyqIXLaCSCWbHQ==" hashData="wYIb52IUv5Ufa2jC2SNZpUGFsP/pGWMkSg4d4B7Q62ILcjwqKs9O1PDqXfPagjqKD5UcyEAq0P9IRSKovJxS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19/05/2021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19/05/2021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19/05/2021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19/05/2021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19/05/2021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208" r="-696" b="24925"/>
          <a:stretch/>
        </p:blipFill>
        <p:spPr>
          <a:xfrm>
            <a:off x="3181349" y="1537252"/>
            <a:ext cx="5869886" cy="37768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0132" y="1259888"/>
            <a:ext cx="5247033" cy="4338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692" r="-15" b="11932"/>
          <a:stretch/>
        </p:blipFill>
        <p:spPr>
          <a:xfrm>
            <a:off x="3217449" y="1395335"/>
            <a:ext cx="5830128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7211" r="-241" b="16156"/>
          <a:stretch/>
        </p:blipFill>
        <p:spPr>
          <a:xfrm>
            <a:off x="3181350" y="1577009"/>
            <a:ext cx="5843380" cy="3763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035" y="1510552"/>
            <a:ext cx="5661847" cy="38300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19/05/2021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70652" y="1530218"/>
            <a:ext cx="5923721" cy="37975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139</TotalTime>
  <Words>142</Words>
  <Application>Microsoft Office PowerPoint</Application>
  <PresentationFormat>Grand écran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2021-05-17T05:57:09Z</dcterms:created>
  <dcterms:modified xsi:type="dcterms:W3CDTF">2021-05-19T17:10:06Z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