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aw1CDalQcTStnPjDzeW6w==" hashData="+GqaOpvkhMX6Z7lH7x7axlPotb+3KThHXCcqOkTrIKGFV51MT0u3+2DIsL3NVP0k70offxUxZrDExRLeSny1I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DF4590-D763-4F0C-BCAD-7D9BDC5D9EDC}" type="datetimeFigureOut">
              <a:rPr lang="fr-FR" smtClean="0"/>
              <a:t>19/05/2021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824C99-5800-49CD-B6CC-FBD470FBA7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74751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29765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61823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1158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2044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9814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69047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38203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78240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12540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98165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43356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89571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53967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08261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B9398-559B-4004-897F-D324CE1B6EE8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3228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0463-860C-4552-AF0E-A6ECBB039780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2545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33AE9-B974-4992-8BA0-F7488FBEBA47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905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D9B8D-338A-43E8-9E8F-B0D74D0998F1}" type="datetime1">
              <a:rPr lang="fr-FR" smtClean="0"/>
              <a:t>19/05/2021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0950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D9D1F-98A7-41F4-AE1D-4D492098C372}" type="datetime1">
              <a:rPr lang="fr-FR" smtClean="0"/>
              <a:t>19/05/2021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5447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86AAE-4515-45AF-BC01-2EAC6A9AF4B7}" type="datetime1">
              <a:rPr lang="fr-FR" smtClean="0"/>
              <a:t>19/05/2021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4497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B8103-1A1F-465A-B3B3-50C52217CF54}" type="datetime1">
              <a:rPr lang="fr-FR" smtClean="0"/>
              <a:t>19/05/2021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18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2D6B3-C1FB-4258-AA2C-33D4D1CF8B3A}" type="datetime1">
              <a:rPr lang="fr-FR" smtClean="0"/>
              <a:t>19/05/2021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0570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39EE9-829B-49E2-B35D-C443AB36C13C}" type="datetime1">
              <a:rPr lang="fr-FR" smtClean="0"/>
              <a:t>19/05/2021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8997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EA854-2D26-4624-BECA-11EBFFA7CA27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7266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C617E-2B3A-4F32-B070-E80E2DF68D2E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2526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6">
                <a:lumMod val="60000"/>
                <a:lumOff val="40000"/>
              </a:schemeClr>
            </a:gs>
            <a:gs pos="73000">
              <a:srgbClr val="FFC000"/>
            </a:gs>
            <a:gs pos="9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B214CE-A09A-42FC-AC3F-81673DCAAFC6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9265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074057" y="261256"/>
            <a:ext cx="9942286" cy="6241143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284463">
            <a:off x="5357601" y="316183"/>
            <a:ext cx="1457070" cy="625081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24249">
            <a:off x="5416860" y="216707"/>
            <a:ext cx="1457070" cy="638247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416860" y="-10884"/>
            <a:ext cx="1457070" cy="6879771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990477">
            <a:off x="4096295" y="1008079"/>
            <a:ext cx="4557321" cy="4856802"/>
          </a:xfrm>
          <a:prstGeom prst="rect">
            <a:avLst/>
          </a:prstGeom>
          <a:ln>
            <a:noFill/>
          </a:ln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830661">
            <a:off x="3952352" y="1167585"/>
            <a:ext cx="4267570" cy="4548010"/>
          </a:xfrm>
          <a:prstGeom prst="rect">
            <a:avLst/>
          </a:prstGeom>
        </p:spPr>
      </p:pic>
      <p:cxnSp>
        <p:nvCxnSpPr>
          <p:cNvPr id="10" name="Connecteur droit avec flèche 9"/>
          <p:cNvCxnSpPr/>
          <p:nvPr/>
        </p:nvCxnSpPr>
        <p:spPr>
          <a:xfrm>
            <a:off x="4122057" y="1219200"/>
            <a:ext cx="4151086" cy="4412343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Image 1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7465" y="520956"/>
            <a:ext cx="1457070" cy="5816088"/>
          </a:xfrm>
          <a:prstGeom prst="rect">
            <a:avLst/>
          </a:prstGeom>
        </p:spPr>
      </p:pic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>
          <a:xfrm>
            <a:off x="1254673" y="6460183"/>
            <a:ext cx="2743200" cy="365125"/>
          </a:xfrm>
        </p:spPr>
        <p:txBody>
          <a:bodyPr/>
          <a:lstStyle/>
          <a:p>
            <a:fld id="{F8C6EF63-988C-43A0-B58C-1F9A064AEA77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4087995" y="6472786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>
          <a:xfrm>
            <a:off x="8273143" y="6442470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6" cstate="email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568934">
            <a:off x="3998728" y="1133379"/>
            <a:ext cx="4267570" cy="45480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2057" y="1967054"/>
            <a:ext cx="4117799" cy="2963276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1" name="Rectangle 20"/>
          <p:cNvSpPr/>
          <p:nvPr/>
        </p:nvSpPr>
        <p:spPr>
          <a:xfrm rot="16200000">
            <a:off x="4247320" y="1265582"/>
            <a:ext cx="3816629" cy="462500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ircle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Lande vous présente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310979" y="3775625"/>
            <a:ext cx="177324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N°4</a:t>
            </a:r>
            <a:endParaRPr lang="fr-FR" sz="72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8604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  <p:sndAc>
          <p:stSnd loop="1">
            <p:snd r:embed="rId2" name="Le bal des faux culs.wav"/>
          </p:stSnd>
        </p:sndAc>
      </p:transition>
    </mc:Choice>
    <mc:Fallback>
      <p:transition spd="slow" advTm="14000">
        <p:wedge/>
        <p:sndAc>
          <p:stSnd loop="1">
            <p:snd r:embed="rId2" name="Le bal des faux cul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088571" y="278296"/>
            <a:ext cx="10232572" cy="6213443"/>
          </a:xfrm>
          <a:prstGeom prst="ellipse">
            <a:avLst/>
          </a:prstGeom>
          <a:gradFill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 rot="16200000">
            <a:off x="3349092" y="-1410"/>
            <a:ext cx="5660730" cy="714391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ircle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 </a:t>
            </a:r>
            <a:r>
              <a:rPr lang="fr-FR" sz="5400" b="1" spc="50" dirty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G</a:t>
            </a:r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entil n’a qu’un </a:t>
            </a:r>
            <a:r>
              <a:rPr lang="fr-FR" sz="5400" b="1" spc="50" dirty="0" err="1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oeil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0126"/>
          <a:stretch/>
        </p:blipFill>
        <p:spPr>
          <a:xfrm>
            <a:off x="3317815" y="2032811"/>
            <a:ext cx="5774084" cy="39222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5433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llipse 7"/>
          <p:cNvSpPr/>
          <p:nvPr/>
        </p:nvSpPr>
        <p:spPr>
          <a:xfrm>
            <a:off x="1495878" y="308428"/>
            <a:ext cx="9367157" cy="6241143"/>
          </a:xfrm>
          <a:prstGeom prst="ellipse">
            <a:avLst/>
          </a:prstGeom>
          <a:gradFill flip="none" rotWithShape="1">
            <a:gsLst>
              <a:gs pos="0">
                <a:srgbClr val="C00000"/>
              </a:gs>
              <a:gs pos="68000">
                <a:srgbClr val="FFC000"/>
              </a:gs>
              <a:gs pos="100000">
                <a:schemeClr val="accent6">
                  <a:lumMod val="60000"/>
                  <a:lumOff val="40000"/>
                </a:schemeClr>
              </a:gs>
              <a:gs pos="87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Les personnes </a:t>
            </a:r>
            <a:r>
              <a:rPr lang="fr-FR" sz="32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qui</a:t>
            </a:r>
          </a:p>
          <a:p>
            <a:pPr algn="ctr"/>
            <a:r>
              <a:rPr lang="fr-FR" sz="32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3200" b="1" dirty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sont trop gentilles ne sont pas capables de voir les défauts des autres, elles ne voient que leurs qualités et, ne voyant qu'à moitié, on ne leur </a:t>
            </a:r>
            <a:r>
              <a:rPr lang="fr-FR" sz="32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attribue</a:t>
            </a:r>
          </a:p>
          <a:p>
            <a:pPr algn="ctr"/>
            <a:r>
              <a:rPr lang="fr-FR" sz="32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3200" b="1" dirty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qu'un œil.</a:t>
            </a: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2118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build="allAtOnce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2103" y="1246036"/>
            <a:ext cx="6560820" cy="436592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673962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41"/>
          <a:stretch/>
        </p:blipFill>
        <p:spPr>
          <a:xfrm>
            <a:off x="3181350" y="1497496"/>
            <a:ext cx="5843380" cy="38298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9022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1719" y="999941"/>
            <a:ext cx="7538657" cy="486364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98713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804" r="-14" b="16860"/>
          <a:stretch/>
        </p:blipFill>
        <p:spPr>
          <a:xfrm>
            <a:off x="3181350" y="1497496"/>
            <a:ext cx="5830128" cy="38033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341028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4670" y="1374051"/>
            <a:ext cx="6046470" cy="41124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64863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69"/>
          <a:stretch/>
        </p:blipFill>
        <p:spPr>
          <a:xfrm>
            <a:off x="3181349" y="1550504"/>
            <a:ext cx="5856634" cy="37503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54154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5895" y="1003935"/>
            <a:ext cx="7760208" cy="4850130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19266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1453" y="133826"/>
            <a:ext cx="9669094" cy="659034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81349" y="1537252"/>
            <a:ext cx="5816877" cy="37636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3442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7703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3130" y="1237792"/>
            <a:ext cx="7875270" cy="4410151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52106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69"/>
          <a:stretch/>
        </p:blipFill>
        <p:spPr>
          <a:xfrm>
            <a:off x="3181349" y="1510748"/>
            <a:ext cx="5856633" cy="38563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763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1700" y="1180355"/>
            <a:ext cx="7863840" cy="4666968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68513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3174309" y="1537252"/>
            <a:ext cx="5823917" cy="38228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13661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074057" y="261256"/>
            <a:ext cx="10145486" cy="6241143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284463">
            <a:off x="5357601" y="316183"/>
            <a:ext cx="1457070" cy="625081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24249">
            <a:off x="5416860" y="216707"/>
            <a:ext cx="1457070" cy="638247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416860" y="-10884"/>
            <a:ext cx="1457070" cy="6879771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990477">
            <a:off x="4096295" y="1008079"/>
            <a:ext cx="4557321" cy="4856802"/>
          </a:xfrm>
          <a:prstGeom prst="rect">
            <a:avLst/>
          </a:prstGeom>
          <a:ln>
            <a:noFill/>
          </a:ln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830661">
            <a:off x="3952352" y="1167585"/>
            <a:ext cx="4267570" cy="4548010"/>
          </a:xfrm>
          <a:prstGeom prst="rect">
            <a:avLst/>
          </a:prstGeom>
        </p:spPr>
      </p:pic>
      <p:cxnSp>
        <p:nvCxnSpPr>
          <p:cNvPr id="10" name="Connecteur droit avec flèche 9"/>
          <p:cNvCxnSpPr/>
          <p:nvPr/>
        </p:nvCxnSpPr>
        <p:spPr>
          <a:xfrm>
            <a:off x="4122057" y="1219200"/>
            <a:ext cx="4151086" cy="4412343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Image 1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7465" y="520956"/>
            <a:ext cx="1457070" cy="5816088"/>
          </a:xfrm>
          <a:prstGeom prst="rect">
            <a:avLst/>
          </a:prstGeom>
        </p:spPr>
      </p:pic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>
          <a:xfrm>
            <a:off x="1254673" y="6460183"/>
            <a:ext cx="2743200" cy="365125"/>
          </a:xfrm>
        </p:spPr>
        <p:txBody>
          <a:bodyPr/>
          <a:lstStyle/>
          <a:p>
            <a:fld id="{F8C6EF63-988C-43A0-B58C-1F9A064AEA77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4087995" y="6472786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>
          <a:xfrm>
            <a:off x="8273143" y="6442470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568934">
            <a:off x="3998728" y="1133379"/>
            <a:ext cx="4267570" cy="45480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4272" y="1249491"/>
            <a:ext cx="5523455" cy="4359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785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La Bonté N°4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Bonté N°4 par Lande</Template>
  <TotalTime>129</TotalTime>
  <Words>142</Words>
  <Application>Microsoft Office PowerPoint</Application>
  <PresentationFormat>Grand écran</PresentationFormat>
  <Paragraphs>68</Paragraphs>
  <Slides>16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La Bonté N°4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2021-05-17T05:57:09Z</dcterms:created>
  <dcterms:modified xsi:type="dcterms:W3CDTF">2021-05-19T16:47:25Z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