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IGZmTGCbGr1VfiyrHr6og==" hashData="NepaXF3PU2PIQYBZ9/0BMr1g4vRK1jiZQtxBRyC7/EA0tyBZDdIv0U+h+JBCoKs2r4TYdK1L4I5QkYi7hYCo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713" y="1863885"/>
            <a:ext cx="6718852" cy="3236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2607" y="1714230"/>
            <a:ext cx="6443428" cy="34276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18"/>
          <a:stretch/>
        </p:blipFill>
        <p:spPr>
          <a:xfrm>
            <a:off x="3008243" y="1652471"/>
            <a:ext cx="6255027" cy="3556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5"/>
          <a:stretch/>
        </p:blipFill>
        <p:spPr>
          <a:xfrm>
            <a:off x="2847741" y="1763498"/>
            <a:ext cx="6481789" cy="3338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0"/>
          <a:stretch/>
        </p:blipFill>
        <p:spPr>
          <a:xfrm>
            <a:off x="2778657" y="1827539"/>
            <a:ext cx="6736404" cy="31552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667000" y="1987826"/>
            <a:ext cx="6861314" cy="2928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127</TotalTime>
  <Words>142</Words>
  <Application>Microsoft Office PowerPoint</Application>
  <PresentationFormat>Grand écran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2021-05-17T05:57:09Z</dcterms:created>
  <dcterms:modified xsi:type="dcterms:W3CDTF">2021-05-19T16:34:50Z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