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vTmOYS/idGSotQ2yop1Jg==" hashData="01eozEwXXprlAq20qeLg3lzlsFhLNr3xGUDunWDJohIbhrCsBYe4AiOrgdr26wd9LWN1Oo5+eQRPUioiJVlEd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F4590-D763-4F0C-BCAD-7D9BDC5D9EDC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824C99-5800-49CD-B6CC-FBD470FBA7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747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976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18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15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04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981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9047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820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824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254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816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335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9571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396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826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B9398-559B-4004-897F-D324CE1B6EE8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22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0463-860C-4552-AF0E-A6ECBB039780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54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3AE9-B974-4992-8BA0-F7488FBEBA47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90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D9B8D-338A-43E8-9E8F-B0D74D0998F1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95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9D1F-98A7-41F4-AE1D-4D492098C372}" type="datetime1">
              <a:rPr lang="fr-FR" smtClean="0"/>
              <a:t>19/05/2021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447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86AAE-4515-45AF-BC01-2EAC6A9AF4B7}" type="datetime1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49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8103-1A1F-465A-B3B3-50C52217CF54}" type="datetime1">
              <a:rPr lang="fr-FR" smtClean="0"/>
              <a:t>19/05/2021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D6B3-C1FB-4258-AA2C-33D4D1CF8B3A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57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9EE9-829B-49E2-B35D-C443AB36C13C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99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A854-2D26-4624-BECA-11EBFFA7CA27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26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C617E-2B3A-4F32-B070-E80E2DF68D2E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52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214CE-A09A-42FC-AC3F-81673DCAAFC6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26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99422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6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057" y="1967054"/>
            <a:ext cx="4117799" cy="296327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1" name="Rectangle 20"/>
          <p:cNvSpPr/>
          <p:nvPr/>
        </p:nvSpPr>
        <p:spPr>
          <a:xfrm rot="16200000">
            <a:off x="4247320" y="1265582"/>
            <a:ext cx="3816629" cy="46250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Lande vous présente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10979" y="3775625"/>
            <a:ext cx="177324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72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60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  <p:sndAc>
          <p:stSnd loop="1">
            <p:snd r:embed="rId2" name="Le bal des faux culs.wav"/>
          </p:stSnd>
        </p:sndAc>
      </p:transition>
    </mc:Choice>
    <mc:Fallback>
      <p:transition spd="slow" advTm="14000">
        <p:wedge/>
        <p:sndAc>
          <p:stSnd loop="1">
            <p:snd r:embed="rId2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88571" y="278296"/>
            <a:ext cx="10232572" cy="6213443"/>
          </a:xfrm>
          <a:prstGeom prst="ellipse">
            <a:avLst/>
          </a:prstGeom>
          <a:gradFill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6200000">
            <a:off x="3349092" y="-1410"/>
            <a:ext cx="5660730" cy="714391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</a:t>
            </a:r>
            <a:r>
              <a:rPr lang="fr-FR" sz="5400" b="1" spc="50" dirty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</a:t>
            </a:r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entil n’a qu’un </a:t>
            </a:r>
            <a:r>
              <a:rPr lang="fr-FR" sz="5400" b="1" spc="50" dirty="0" err="1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oeil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26"/>
          <a:stretch/>
        </p:blipFill>
        <p:spPr>
          <a:xfrm>
            <a:off x="3317815" y="2032811"/>
            <a:ext cx="5774084" cy="3922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5433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lipse 7"/>
          <p:cNvSpPr/>
          <p:nvPr/>
        </p:nvSpPr>
        <p:spPr>
          <a:xfrm>
            <a:off x="1495878" y="308428"/>
            <a:ext cx="9367157" cy="6241143"/>
          </a:xfrm>
          <a:prstGeom prst="ellipse">
            <a:avLst/>
          </a:prstGeom>
          <a:gradFill flip="none" rotWithShape="1">
            <a:gsLst>
              <a:gs pos="0">
                <a:srgbClr val="C00000"/>
              </a:gs>
              <a:gs pos="68000">
                <a:srgbClr val="FFC000"/>
              </a:gs>
              <a:gs pos="100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personnes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sont trop gentilles ne sont pas capables de voir les défauts des autres, elles ne voient que leurs qualités et, ne voyant qu'à moitié, on ne leur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attribue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qu'un œil.</a:t>
            </a: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11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2103" y="1246036"/>
            <a:ext cx="6560820" cy="436592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7396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3287" y="1452562"/>
            <a:ext cx="5632174" cy="39528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902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719" y="999941"/>
            <a:ext cx="7538657" cy="486364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9871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08244" y="1706217"/>
            <a:ext cx="6016486" cy="34455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4102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4670" y="1374051"/>
            <a:ext cx="6046470" cy="4112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6486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14261" y="1683844"/>
            <a:ext cx="6042991" cy="36108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5415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5895" y="1003935"/>
            <a:ext cx="7760208" cy="4850130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926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-195"/>
          <a:stretch/>
        </p:blipFill>
        <p:spPr>
          <a:xfrm>
            <a:off x="3419061" y="1419224"/>
            <a:ext cx="5327374" cy="40274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344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703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130" y="1237792"/>
            <a:ext cx="7875270" cy="441015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210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7513" y="1573696"/>
            <a:ext cx="5989983" cy="37437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76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1700" y="1180355"/>
            <a:ext cx="7863840" cy="4666968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851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4"/>
          <a:stretch/>
        </p:blipFill>
        <p:spPr>
          <a:xfrm>
            <a:off x="2719478" y="1934817"/>
            <a:ext cx="6848592" cy="30388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1366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101454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8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128</TotalTime>
  <Words>142</Words>
  <Application>Microsoft Office PowerPoint</Application>
  <PresentationFormat>Grand écran</PresentationFormat>
  <Paragraphs>68</Paragraphs>
  <Slides>16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2021-05-17T05:57:09Z</dcterms:created>
  <dcterms:modified xsi:type="dcterms:W3CDTF">2021-05-19T16:23:44Z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